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4B5588-F96B-4473-9581-7D585B3BE874}" v="17" dt="2024-08-28T05:13:49.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endra Kumar Dewangan" userId="13b04745-cb53-4b17-80d6-4c1e8065a03b" providerId="ADAL" clId="{BC4B5588-F96B-4473-9581-7D585B3BE874}"/>
    <pc:docChg chg="undo redo custSel addSld modSld">
      <pc:chgData name="Narendra Kumar Dewangan" userId="13b04745-cb53-4b17-80d6-4c1e8065a03b" providerId="ADAL" clId="{BC4B5588-F96B-4473-9581-7D585B3BE874}" dt="2024-08-28T05:28:42.863" v="417" actId="21"/>
      <pc:docMkLst>
        <pc:docMk/>
      </pc:docMkLst>
      <pc:sldChg chg="addSp modSp new mod">
        <pc:chgData name="Narendra Kumar Dewangan" userId="13b04745-cb53-4b17-80d6-4c1e8065a03b" providerId="ADAL" clId="{BC4B5588-F96B-4473-9581-7D585B3BE874}" dt="2024-08-23T05:24:21.601" v="13" actId="14861"/>
        <pc:sldMkLst>
          <pc:docMk/>
          <pc:sldMk cId="3652179861" sldId="256"/>
        </pc:sldMkLst>
        <pc:spChg chg="add mod">
          <ac:chgData name="Narendra Kumar Dewangan" userId="13b04745-cb53-4b17-80d6-4c1e8065a03b" providerId="ADAL" clId="{BC4B5588-F96B-4473-9581-7D585B3BE874}" dt="2024-08-23T05:23:33.682" v="1"/>
          <ac:spMkLst>
            <pc:docMk/>
            <pc:sldMk cId="3652179861" sldId="256"/>
            <ac:spMk id="6" creationId="{D03105F6-B00E-5DDF-E207-6175CA5653BC}"/>
          </ac:spMkLst>
        </pc:spChg>
        <pc:spChg chg="add mod">
          <ac:chgData name="Narendra Kumar Dewangan" userId="13b04745-cb53-4b17-80d6-4c1e8065a03b" providerId="ADAL" clId="{BC4B5588-F96B-4473-9581-7D585B3BE874}" dt="2024-08-23T05:23:33.682" v="1"/>
          <ac:spMkLst>
            <pc:docMk/>
            <pc:sldMk cId="3652179861" sldId="256"/>
            <ac:spMk id="7" creationId="{DA8856B2-E2CD-FFA6-E71F-0D124C36EAEF}"/>
          </ac:spMkLst>
        </pc:spChg>
        <pc:spChg chg="add mod">
          <ac:chgData name="Narendra Kumar Dewangan" userId="13b04745-cb53-4b17-80d6-4c1e8065a03b" providerId="ADAL" clId="{BC4B5588-F96B-4473-9581-7D585B3BE874}" dt="2024-08-23T05:23:33.682" v="1"/>
          <ac:spMkLst>
            <pc:docMk/>
            <pc:sldMk cId="3652179861" sldId="256"/>
            <ac:spMk id="8" creationId="{AEB6FDAB-56BC-2CDE-B904-EEDB2A7E0862}"/>
          </ac:spMkLst>
        </pc:spChg>
        <pc:spChg chg="add mod">
          <ac:chgData name="Narendra Kumar Dewangan" userId="13b04745-cb53-4b17-80d6-4c1e8065a03b" providerId="ADAL" clId="{BC4B5588-F96B-4473-9581-7D585B3BE874}" dt="2024-08-23T05:23:33.682" v="1"/>
          <ac:spMkLst>
            <pc:docMk/>
            <pc:sldMk cId="3652179861" sldId="256"/>
            <ac:spMk id="9" creationId="{FABA6B20-07CB-9940-F333-9111035933E9}"/>
          </ac:spMkLst>
        </pc:spChg>
        <pc:spChg chg="add mod">
          <ac:chgData name="Narendra Kumar Dewangan" userId="13b04745-cb53-4b17-80d6-4c1e8065a03b" providerId="ADAL" clId="{BC4B5588-F96B-4473-9581-7D585B3BE874}" dt="2024-08-23T05:23:33.682" v="1"/>
          <ac:spMkLst>
            <pc:docMk/>
            <pc:sldMk cId="3652179861" sldId="256"/>
            <ac:spMk id="10" creationId="{C743C11F-56D3-3955-FE36-598C155A57F6}"/>
          </ac:spMkLst>
        </pc:spChg>
        <pc:spChg chg="add mod">
          <ac:chgData name="Narendra Kumar Dewangan" userId="13b04745-cb53-4b17-80d6-4c1e8065a03b" providerId="ADAL" clId="{BC4B5588-F96B-4473-9581-7D585B3BE874}" dt="2024-08-23T05:23:33.682" v="1"/>
          <ac:spMkLst>
            <pc:docMk/>
            <pc:sldMk cId="3652179861" sldId="256"/>
            <ac:spMk id="11" creationId="{A8BEE061-2F4D-6F5A-81CD-96AFB3C9997D}"/>
          </ac:spMkLst>
        </pc:spChg>
        <pc:spChg chg="add mod">
          <ac:chgData name="Narendra Kumar Dewangan" userId="13b04745-cb53-4b17-80d6-4c1e8065a03b" providerId="ADAL" clId="{BC4B5588-F96B-4473-9581-7D585B3BE874}" dt="2024-08-23T05:23:33.682" v="1"/>
          <ac:spMkLst>
            <pc:docMk/>
            <pc:sldMk cId="3652179861" sldId="256"/>
            <ac:spMk id="12" creationId="{88456201-87C0-E805-E749-19E4AD056C01}"/>
          </ac:spMkLst>
        </pc:spChg>
        <pc:spChg chg="add mod">
          <ac:chgData name="Narendra Kumar Dewangan" userId="13b04745-cb53-4b17-80d6-4c1e8065a03b" providerId="ADAL" clId="{BC4B5588-F96B-4473-9581-7D585B3BE874}" dt="2024-08-23T05:23:33.682" v="1"/>
          <ac:spMkLst>
            <pc:docMk/>
            <pc:sldMk cId="3652179861" sldId="256"/>
            <ac:spMk id="13" creationId="{CD18CDE5-8B61-4123-1B44-DB3A917FC9FE}"/>
          </ac:spMkLst>
        </pc:spChg>
        <pc:spChg chg="add mod">
          <ac:chgData name="Narendra Kumar Dewangan" userId="13b04745-cb53-4b17-80d6-4c1e8065a03b" providerId="ADAL" clId="{BC4B5588-F96B-4473-9581-7D585B3BE874}" dt="2024-08-23T05:23:33.682" v="1"/>
          <ac:spMkLst>
            <pc:docMk/>
            <pc:sldMk cId="3652179861" sldId="256"/>
            <ac:spMk id="14" creationId="{8DA46F4E-5FB2-C469-0530-B6E958F3D192}"/>
          </ac:spMkLst>
        </pc:spChg>
        <pc:spChg chg="add mod">
          <ac:chgData name="Narendra Kumar Dewangan" userId="13b04745-cb53-4b17-80d6-4c1e8065a03b" providerId="ADAL" clId="{BC4B5588-F96B-4473-9581-7D585B3BE874}" dt="2024-08-23T05:24:21.601" v="13" actId="14861"/>
          <ac:spMkLst>
            <pc:docMk/>
            <pc:sldMk cId="3652179861" sldId="256"/>
            <ac:spMk id="15" creationId="{6E065789-9D89-1B65-7627-455C11239D70}"/>
          </ac:spMkLst>
        </pc:spChg>
        <pc:picChg chg="add mod">
          <ac:chgData name="Narendra Kumar Dewangan" userId="13b04745-cb53-4b17-80d6-4c1e8065a03b" providerId="ADAL" clId="{BC4B5588-F96B-4473-9581-7D585B3BE874}" dt="2024-08-23T05:23:33.682" v="1"/>
          <ac:picMkLst>
            <pc:docMk/>
            <pc:sldMk cId="3652179861" sldId="256"/>
            <ac:picMk id="4" creationId="{18232469-9BA2-24D1-DB09-BC95D0ED2B78}"/>
          </ac:picMkLst>
        </pc:picChg>
        <pc:picChg chg="add mod">
          <ac:chgData name="Narendra Kumar Dewangan" userId="13b04745-cb53-4b17-80d6-4c1e8065a03b" providerId="ADAL" clId="{BC4B5588-F96B-4473-9581-7D585B3BE874}" dt="2024-08-23T05:23:33.682" v="1"/>
          <ac:picMkLst>
            <pc:docMk/>
            <pc:sldMk cId="3652179861" sldId="256"/>
            <ac:picMk id="5" creationId="{F142A75A-ABDA-058B-41FF-80C314C95EC9}"/>
          </ac:picMkLst>
        </pc:picChg>
      </pc:sldChg>
      <pc:sldChg chg="modSp new mod">
        <pc:chgData name="Narendra Kumar Dewangan" userId="13b04745-cb53-4b17-80d6-4c1e8065a03b" providerId="ADAL" clId="{BC4B5588-F96B-4473-9581-7D585B3BE874}" dt="2024-08-28T04:12:06.853" v="89" actId="14100"/>
        <pc:sldMkLst>
          <pc:docMk/>
          <pc:sldMk cId="2320578387" sldId="257"/>
        </pc:sldMkLst>
        <pc:spChg chg="mod">
          <ac:chgData name="Narendra Kumar Dewangan" userId="13b04745-cb53-4b17-80d6-4c1e8065a03b" providerId="ADAL" clId="{BC4B5588-F96B-4473-9581-7D585B3BE874}" dt="2024-08-28T04:12:06.853" v="89" actId="14100"/>
          <ac:spMkLst>
            <pc:docMk/>
            <pc:sldMk cId="2320578387" sldId="257"/>
            <ac:spMk id="2" creationId="{F5E4AADD-B91A-5D4E-E59F-3C2AA720539D}"/>
          </ac:spMkLst>
        </pc:spChg>
        <pc:spChg chg="mod">
          <ac:chgData name="Narendra Kumar Dewangan" userId="13b04745-cb53-4b17-80d6-4c1e8065a03b" providerId="ADAL" clId="{BC4B5588-F96B-4473-9581-7D585B3BE874}" dt="2024-08-23T05:32:49.328" v="58" actId="20577"/>
          <ac:spMkLst>
            <pc:docMk/>
            <pc:sldMk cId="2320578387" sldId="257"/>
            <ac:spMk id="3" creationId="{37B731FD-4DB6-6520-5695-811FC165FC0F}"/>
          </ac:spMkLst>
        </pc:spChg>
      </pc:sldChg>
      <pc:sldChg chg="addSp modSp new mod">
        <pc:chgData name="Narendra Kumar Dewangan" userId="13b04745-cb53-4b17-80d6-4c1e8065a03b" providerId="ADAL" clId="{BC4B5588-F96B-4473-9581-7D585B3BE874}" dt="2024-08-28T04:20:14.679" v="123" actId="14100"/>
        <pc:sldMkLst>
          <pc:docMk/>
          <pc:sldMk cId="293478857" sldId="258"/>
        </pc:sldMkLst>
        <pc:spChg chg="mod">
          <ac:chgData name="Narendra Kumar Dewangan" userId="13b04745-cb53-4b17-80d6-4c1e8065a03b" providerId="ADAL" clId="{BC4B5588-F96B-4473-9581-7D585B3BE874}" dt="2024-08-28T04:18:27.771" v="106" actId="14100"/>
          <ac:spMkLst>
            <pc:docMk/>
            <pc:sldMk cId="293478857" sldId="258"/>
            <ac:spMk id="2" creationId="{1F60C94A-8487-EB59-EA23-14402B7CFBEB}"/>
          </ac:spMkLst>
        </pc:spChg>
        <pc:spChg chg="mod">
          <ac:chgData name="Narendra Kumar Dewangan" userId="13b04745-cb53-4b17-80d6-4c1e8065a03b" providerId="ADAL" clId="{BC4B5588-F96B-4473-9581-7D585B3BE874}" dt="2024-08-28T04:19:11.586" v="113" actId="339"/>
          <ac:spMkLst>
            <pc:docMk/>
            <pc:sldMk cId="293478857" sldId="258"/>
            <ac:spMk id="3" creationId="{B8471FC1-A4B7-DC28-684D-6825A8DFBE7B}"/>
          </ac:spMkLst>
        </pc:spChg>
        <pc:spChg chg="add mod">
          <ac:chgData name="Narendra Kumar Dewangan" userId="13b04745-cb53-4b17-80d6-4c1e8065a03b" providerId="ADAL" clId="{BC4B5588-F96B-4473-9581-7D585B3BE874}" dt="2024-08-28T04:20:14.679" v="123" actId="14100"/>
          <ac:spMkLst>
            <pc:docMk/>
            <pc:sldMk cId="293478857" sldId="258"/>
            <ac:spMk id="4" creationId="{2DD60E7E-C026-5918-5690-FC20197816AB}"/>
          </ac:spMkLst>
        </pc:spChg>
      </pc:sldChg>
      <pc:sldChg chg="addSp delSp modSp new mod">
        <pc:chgData name="Narendra Kumar Dewangan" userId="13b04745-cb53-4b17-80d6-4c1e8065a03b" providerId="ADAL" clId="{BC4B5588-F96B-4473-9581-7D585B3BE874}" dt="2024-08-28T04:37:26.209" v="224" actId="11529"/>
        <pc:sldMkLst>
          <pc:docMk/>
          <pc:sldMk cId="3300591134" sldId="259"/>
        </pc:sldMkLst>
        <pc:spChg chg="mod">
          <ac:chgData name="Narendra Kumar Dewangan" userId="13b04745-cb53-4b17-80d6-4c1e8065a03b" providerId="ADAL" clId="{BC4B5588-F96B-4473-9581-7D585B3BE874}" dt="2024-08-28T04:20:51.160" v="141" actId="1076"/>
          <ac:spMkLst>
            <pc:docMk/>
            <pc:sldMk cId="3300591134" sldId="259"/>
            <ac:spMk id="2" creationId="{E7A15B42-4519-F896-B8ED-BB0F27CB70B9}"/>
          </ac:spMkLst>
        </pc:spChg>
        <pc:spChg chg="del">
          <ac:chgData name="Narendra Kumar Dewangan" userId="13b04745-cb53-4b17-80d6-4c1e8065a03b" providerId="ADAL" clId="{BC4B5588-F96B-4473-9581-7D585B3BE874}" dt="2024-08-28T04:24:43.883" v="142" actId="21"/>
          <ac:spMkLst>
            <pc:docMk/>
            <pc:sldMk cId="3300591134" sldId="259"/>
            <ac:spMk id="3" creationId="{6752D318-1FE7-B72C-957D-76816D72C9F1}"/>
          </ac:spMkLst>
        </pc:spChg>
        <pc:spChg chg="add mod">
          <ac:chgData name="Narendra Kumar Dewangan" userId="13b04745-cb53-4b17-80d6-4c1e8065a03b" providerId="ADAL" clId="{BC4B5588-F96B-4473-9581-7D585B3BE874}" dt="2024-08-28T04:36:33.166" v="219" actId="1076"/>
          <ac:spMkLst>
            <pc:docMk/>
            <pc:sldMk cId="3300591134" sldId="259"/>
            <ac:spMk id="4" creationId="{9B6795E8-179C-8708-6483-B1D7FFCE7750}"/>
          </ac:spMkLst>
        </pc:spChg>
        <pc:spChg chg="add mod">
          <ac:chgData name="Narendra Kumar Dewangan" userId="13b04745-cb53-4b17-80d6-4c1e8065a03b" providerId="ADAL" clId="{BC4B5588-F96B-4473-9581-7D585B3BE874}" dt="2024-08-28T04:25:29.304" v="170" actId="1076"/>
          <ac:spMkLst>
            <pc:docMk/>
            <pc:sldMk cId="3300591134" sldId="259"/>
            <ac:spMk id="5" creationId="{5B8DF635-029F-9582-2335-F93524BA2602}"/>
          </ac:spMkLst>
        </pc:spChg>
        <pc:spChg chg="add mod">
          <ac:chgData name="Narendra Kumar Dewangan" userId="13b04745-cb53-4b17-80d6-4c1e8065a03b" providerId="ADAL" clId="{BC4B5588-F96B-4473-9581-7D585B3BE874}" dt="2024-08-28T04:25:39.314" v="177" actId="20577"/>
          <ac:spMkLst>
            <pc:docMk/>
            <pc:sldMk cId="3300591134" sldId="259"/>
            <ac:spMk id="6" creationId="{675C6AD8-1F93-25B7-561D-A757B18C19FC}"/>
          </ac:spMkLst>
        </pc:spChg>
        <pc:spChg chg="add mod">
          <ac:chgData name="Narendra Kumar Dewangan" userId="13b04745-cb53-4b17-80d6-4c1e8065a03b" providerId="ADAL" clId="{BC4B5588-F96B-4473-9581-7D585B3BE874}" dt="2024-08-28T04:36:23.212" v="217" actId="1076"/>
          <ac:spMkLst>
            <pc:docMk/>
            <pc:sldMk cId="3300591134" sldId="259"/>
            <ac:spMk id="7" creationId="{5630B651-C835-02CE-AAA1-B3DBAA0F53E7}"/>
          </ac:spMkLst>
        </pc:spChg>
        <pc:spChg chg="add mod">
          <ac:chgData name="Narendra Kumar Dewangan" userId="13b04745-cb53-4b17-80d6-4c1e8065a03b" providerId="ADAL" clId="{BC4B5588-F96B-4473-9581-7D585B3BE874}" dt="2024-08-28T04:36:19.527" v="216" actId="1076"/>
          <ac:spMkLst>
            <pc:docMk/>
            <pc:sldMk cId="3300591134" sldId="259"/>
            <ac:spMk id="8" creationId="{0AE11175-C29A-5AC4-1F9A-AF22A49659D0}"/>
          </ac:spMkLst>
        </pc:spChg>
        <pc:spChg chg="add mod">
          <ac:chgData name="Narendra Kumar Dewangan" userId="13b04745-cb53-4b17-80d6-4c1e8065a03b" providerId="ADAL" clId="{BC4B5588-F96B-4473-9581-7D585B3BE874}" dt="2024-08-28T04:36:12.468" v="215" actId="20577"/>
          <ac:spMkLst>
            <pc:docMk/>
            <pc:sldMk cId="3300591134" sldId="259"/>
            <ac:spMk id="9" creationId="{8CF1331A-DA38-3C7B-CAE4-AA14C7FA9608}"/>
          </ac:spMkLst>
        </pc:spChg>
        <pc:cxnChg chg="add">
          <ac:chgData name="Narendra Kumar Dewangan" userId="13b04745-cb53-4b17-80d6-4c1e8065a03b" providerId="ADAL" clId="{BC4B5588-F96B-4473-9581-7D585B3BE874}" dt="2024-08-28T04:36:51.886" v="220" actId="11529"/>
          <ac:cxnSpMkLst>
            <pc:docMk/>
            <pc:sldMk cId="3300591134" sldId="259"/>
            <ac:cxnSpMk id="11" creationId="{E29F2129-9A4D-410E-79B2-95B06B556D0A}"/>
          </ac:cxnSpMkLst>
        </pc:cxnChg>
        <pc:cxnChg chg="add">
          <ac:chgData name="Narendra Kumar Dewangan" userId="13b04745-cb53-4b17-80d6-4c1e8065a03b" providerId="ADAL" clId="{BC4B5588-F96B-4473-9581-7D585B3BE874}" dt="2024-08-28T04:37:02.439" v="221" actId="11529"/>
          <ac:cxnSpMkLst>
            <pc:docMk/>
            <pc:sldMk cId="3300591134" sldId="259"/>
            <ac:cxnSpMk id="13" creationId="{8CC1B3A8-7BE8-5282-32A1-F144062AFF55}"/>
          </ac:cxnSpMkLst>
        </pc:cxnChg>
        <pc:cxnChg chg="add">
          <ac:chgData name="Narendra Kumar Dewangan" userId="13b04745-cb53-4b17-80d6-4c1e8065a03b" providerId="ADAL" clId="{BC4B5588-F96B-4473-9581-7D585B3BE874}" dt="2024-08-28T04:37:09.159" v="222" actId="11529"/>
          <ac:cxnSpMkLst>
            <pc:docMk/>
            <pc:sldMk cId="3300591134" sldId="259"/>
            <ac:cxnSpMk id="15" creationId="{C60DB279-8ED2-1FFD-029E-FB6CE2E6594F}"/>
          </ac:cxnSpMkLst>
        </pc:cxnChg>
        <pc:cxnChg chg="add">
          <ac:chgData name="Narendra Kumar Dewangan" userId="13b04745-cb53-4b17-80d6-4c1e8065a03b" providerId="ADAL" clId="{BC4B5588-F96B-4473-9581-7D585B3BE874}" dt="2024-08-28T04:37:18.011" v="223" actId="11529"/>
          <ac:cxnSpMkLst>
            <pc:docMk/>
            <pc:sldMk cId="3300591134" sldId="259"/>
            <ac:cxnSpMk id="17" creationId="{B8DB5DD7-A653-2745-AA0A-5535659A673F}"/>
          </ac:cxnSpMkLst>
        </pc:cxnChg>
        <pc:cxnChg chg="add">
          <ac:chgData name="Narendra Kumar Dewangan" userId="13b04745-cb53-4b17-80d6-4c1e8065a03b" providerId="ADAL" clId="{BC4B5588-F96B-4473-9581-7D585B3BE874}" dt="2024-08-28T04:37:26.209" v="224" actId="11529"/>
          <ac:cxnSpMkLst>
            <pc:docMk/>
            <pc:sldMk cId="3300591134" sldId="259"/>
            <ac:cxnSpMk id="19" creationId="{CE679921-E3AB-53D8-6B34-FD01EBF1377E}"/>
          </ac:cxnSpMkLst>
        </pc:cxnChg>
      </pc:sldChg>
      <pc:sldChg chg="addSp modSp new mod setBg addAnim">
        <pc:chgData name="Narendra Kumar Dewangan" userId="13b04745-cb53-4b17-80d6-4c1e8065a03b" providerId="ADAL" clId="{BC4B5588-F96B-4473-9581-7D585B3BE874}" dt="2024-08-28T04:56:33.610" v="258" actId="123"/>
        <pc:sldMkLst>
          <pc:docMk/>
          <pc:sldMk cId="2099615713" sldId="260"/>
        </pc:sldMkLst>
        <pc:spChg chg="mod">
          <ac:chgData name="Narendra Kumar Dewangan" userId="13b04745-cb53-4b17-80d6-4c1e8065a03b" providerId="ADAL" clId="{BC4B5588-F96B-4473-9581-7D585B3BE874}" dt="2024-08-28T04:56:12.323" v="250" actId="14100"/>
          <ac:spMkLst>
            <pc:docMk/>
            <pc:sldMk cId="2099615713" sldId="260"/>
            <ac:spMk id="2" creationId="{B8CD44F1-2E5A-EACD-3DD9-7BA9B6429E04}"/>
          </ac:spMkLst>
        </pc:spChg>
        <pc:spChg chg="mod">
          <ac:chgData name="Narendra Kumar Dewangan" userId="13b04745-cb53-4b17-80d6-4c1e8065a03b" providerId="ADAL" clId="{BC4B5588-F96B-4473-9581-7D585B3BE874}" dt="2024-08-28T04:56:33.610" v="258" actId="123"/>
          <ac:spMkLst>
            <pc:docMk/>
            <pc:sldMk cId="2099615713" sldId="260"/>
            <ac:spMk id="3" creationId="{EBE85C7F-9FF9-1453-C015-80578D5A171F}"/>
          </ac:spMkLst>
        </pc:spChg>
        <pc:spChg chg="add">
          <ac:chgData name="Narendra Kumar Dewangan" userId="13b04745-cb53-4b17-80d6-4c1e8065a03b" providerId="ADAL" clId="{BC4B5588-F96B-4473-9581-7D585B3BE874}" dt="2024-08-28T04:56:06.450" v="247" actId="26606"/>
          <ac:spMkLst>
            <pc:docMk/>
            <pc:sldMk cId="2099615713" sldId="260"/>
            <ac:spMk id="9" creationId="{32E62931-8EB4-42BB-BAAB-D8757BE66D8E}"/>
          </ac:spMkLst>
        </pc:spChg>
        <pc:picChg chg="add">
          <ac:chgData name="Narendra Kumar Dewangan" userId="13b04745-cb53-4b17-80d6-4c1e8065a03b" providerId="ADAL" clId="{BC4B5588-F96B-4473-9581-7D585B3BE874}" dt="2024-08-28T04:56:06.450" v="247" actId="26606"/>
          <ac:picMkLst>
            <pc:docMk/>
            <pc:sldMk cId="2099615713" sldId="260"/>
            <ac:picMk id="5" creationId="{3E1DD6C3-E91B-8EDA-241A-90C084FB8F23}"/>
          </ac:picMkLst>
        </pc:picChg>
      </pc:sldChg>
      <pc:sldChg chg="addSp modSp new mod">
        <pc:chgData name="Narendra Kumar Dewangan" userId="13b04745-cb53-4b17-80d6-4c1e8065a03b" providerId="ADAL" clId="{BC4B5588-F96B-4473-9581-7D585B3BE874}" dt="2024-08-28T05:10:12.995" v="371" actId="13822"/>
        <pc:sldMkLst>
          <pc:docMk/>
          <pc:sldMk cId="2781927016" sldId="261"/>
        </pc:sldMkLst>
        <pc:spChg chg="mod">
          <ac:chgData name="Narendra Kumar Dewangan" userId="13b04745-cb53-4b17-80d6-4c1e8065a03b" providerId="ADAL" clId="{BC4B5588-F96B-4473-9581-7D585B3BE874}" dt="2024-08-28T04:57:34.342" v="276" actId="1076"/>
          <ac:spMkLst>
            <pc:docMk/>
            <pc:sldMk cId="2781927016" sldId="261"/>
            <ac:spMk id="2" creationId="{425A844D-13E8-4117-77B4-720F1821E6C1}"/>
          </ac:spMkLst>
        </pc:spChg>
        <pc:spChg chg="mod">
          <ac:chgData name="Narendra Kumar Dewangan" userId="13b04745-cb53-4b17-80d6-4c1e8065a03b" providerId="ADAL" clId="{BC4B5588-F96B-4473-9581-7D585B3BE874}" dt="2024-08-28T05:02:44.474" v="280" actId="14100"/>
          <ac:spMkLst>
            <pc:docMk/>
            <pc:sldMk cId="2781927016" sldId="261"/>
            <ac:spMk id="3" creationId="{47D1875D-1503-4F52-1785-4E0E8AA34ECC}"/>
          </ac:spMkLst>
        </pc:spChg>
        <pc:spChg chg="add mod">
          <ac:chgData name="Narendra Kumar Dewangan" userId="13b04745-cb53-4b17-80d6-4c1e8065a03b" providerId="ADAL" clId="{BC4B5588-F96B-4473-9581-7D585B3BE874}" dt="2024-08-28T05:04:01.625" v="328" actId="1076"/>
          <ac:spMkLst>
            <pc:docMk/>
            <pc:sldMk cId="2781927016" sldId="261"/>
            <ac:spMk id="4" creationId="{260B8B7D-905F-7D4E-79D6-09F7532B26EC}"/>
          </ac:spMkLst>
        </pc:spChg>
        <pc:spChg chg="add mod">
          <ac:chgData name="Narendra Kumar Dewangan" userId="13b04745-cb53-4b17-80d6-4c1e8065a03b" providerId="ADAL" clId="{BC4B5588-F96B-4473-9581-7D585B3BE874}" dt="2024-08-28T05:04:48.683" v="335" actId="13822"/>
          <ac:spMkLst>
            <pc:docMk/>
            <pc:sldMk cId="2781927016" sldId="261"/>
            <ac:spMk id="5" creationId="{270A96E7-6908-A924-B1E7-07357D6C65C9}"/>
          </ac:spMkLst>
        </pc:spChg>
        <pc:spChg chg="add mod">
          <ac:chgData name="Narendra Kumar Dewangan" userId="13b04745-cb53-4b17-80d6-4c1e8065a03b" providerId="ADAL" clId="{BC4B5588-F96B-4473-9581-7D585B3BE874}" dt="2024-08-28T05:04:25.186" v="332" actId="21"/>
          <ac:spMkLst>
            <pc:docMk/>
            <pc:sldMk cId="2781927016" sldId="261"/>
            <ac:spMk id="6" creationId="{8C8DB3CD-5CF1-17D8-1AD2-1D2049EC6605}"/>
          </ac:spMkLst>
        </pc:spChg>
        <pc:spChg chg="add mod">
          <ac:chgData name="Narendra Kumar Dewangan" userId="13b04745-cb53-4b17-80d6-4c1e8065a03b" providerId="ADAL" clId="{BC4B5588-F96B-4473-9581-7D585B3BE874}" dt="2024-08-28T05:10:12.995" v="371" actId="13822"/>
          <ac:spMkLst>
            <pc:docMk/>
            <pc:sldMk cId="2781927016" sldId="261"/>
            <ac:spMk id="7" creationId="{09299467-DA81-546F-70DE-A60358C20A63}"/>
          </ac:spMkLst>
        </pc:spChg>
      </pc:sldChg>
      <pc:sldChg chg="addSp delSp modSp new mod">
        <pc:chgData name="Narendra Kumar Dewangan" userId="13b04745-cb53-4b17-80d6-4c1e8065a03b" providerId="ADAL" clId="{BC4B5588-F96B-4473-9581-7D585B3BE874}" dt="2024-08-28T05:28:42.863" v="417" actId="21"/>
        <pc:sldMkLst>
          <pc:docMk/>
          <pc:sldMk cId="2955330541" sldId="262"/>
        </pc:sldMkLst>
        <pc:spChg chg="del mod">
          <ac:chgData name="Narendra Kumar Dewangan" userId="13b04745-cb53-4b17-80d6-4c1e8065a03b" providerId="ADAL" clId="{BC4B5588-F96B-4473-9581-7D585B3BE874}" dt="2024-08-28T05:28:33.443" v="415" actId="21"/>
          <ac:spMkLst>
            <pc:docMk/>
            <pc:sldMk cId="2955330541" sldId="262"/>
            <ac:spMk id="2" creationId="{A695894D-CB00-D8FF-56A7-6C69269C7CC9}"/>
          </ac:spMkLst>
        </pc:spChg>
        <pc:spChg chg="add del mod">
          <ac:chgData name="Narendra Kumar Dewangan" userId="13b04745-cb53-4b17-80d6-4c1e8065a03b" providerId="ADAL" clId="{BC4B5588-F96B-4473-9581-7D585B3BE874}" dt="2024-08-28T05:28:42.863" v="417" actId="21"/>
          <ac:spMkLst>
            <pc:docMk/>
            <pc:sldMk cId="2955330541" sldId="262"/>
            <ac:spMk id="3" creationId="{CF070171-51E7-6B09-C384-CDACBD3BD3FE}"/>
          </ac:spMkLst>
        </pc:spChg>
        <pc:spChg chg="add del mod">
          <ac:chgData name="Narendra Kumar Dewangan" userId="13b04745-cb53-4b17-80d6-4c1e8065a03b" providerId="ADAL" clId="{BC4B5588-F96B-4473-9581-7D585B3BE874}" dt="2024-08-28T05:10:07.200" v="359" actId="478"/>
          <ac:spMkLst>
            <pc:docMk/>
            <pc:sldMk cId="2955330541" sldId="262"/>
            <ac:spMk id="5" creationId="{C3F94F78-3AA4-EF18-BDA7-92B3A7DACF2E}"/>
          </ac:spMkLst>
        </pc:spChg>
        <pc:spChg chg="add del mod">
          <ac:chgData name="Narendra Kumar Dewangan" userId="13b04745-cb53-4b17-80d6-4c1e8065a03b" providerId="ADAL" clId="{BC4B5588-F96B-4473-9581-7D585B3BE874}" dt="2024-08-28T05:28:39.082" v="416" actId="21"/>
          <ac:spMkLst>
            <pc:docMk/>
            <pc:sldMk cId="2955330541" sldId="262"/>
            <ac:spMk id="7" creationId="{9DEC8468-BCFC-91B1-ADC2-D5D6F91A70BB}"/>
          </ac:spMkLst>
        </pc:spChg>
      </pc:sldChg>
      <pc:sldChg chg="addSp delSp modSp new mod">
        <pc:chgData name="Narendra Kumar Dewangan" userId="13b04745-cb53-4b17-80d6-4c1e8065a03b" providerId="ADAL" clId="{BC4B5588-F96B-4473-9581-7D585B3BE874}" dt="2024-08-28T05:14:14.446" v="400" actId="14100"/>
        <pc:sldMkLst>
          <pc:docMk/>
          <pc:sldMk cId="1349167248" sldId="263"/>
        </pc:sldMkLst>
        <pc:spChg chg="mod">
          <ac:chgData name="Narendra Kumar Dewangan" userId="13b04745-cb53-4b17-80d6-4c1e8065a03b" providerId="ADAL" clId="{BC4B5588-F96B-4473-9581-7D585B3BE874}" dt="2024-08-28T05:14:05.105" v="397" actId="1076"/>
          <ac:spMkLst>
            <pc:docMk/>
            <pc:sldMk cId="1349167248" sldId="263"/>
            <ac:spMk id="2" creationId="{4C46E8FE-0B19-492A-576E-79A6CE0F6501}"/>
          </ac:spMkLst>
        </pc:spChg>
        <pc:spChg chg="del mod">
          <ac:chgData name="Narendra Kumar Dewangan" userId="13b04745-cb53-4b17-80d6-4c1e8065a03b" providerId="ADAL" clId="{BC4B5588-F96B-4473-9581-7D585B3BE874}" dt="2024-08-28T05:14:07.510" v="398" actId="478"/>
          <ac:spMkLst>
            <pc:docMk/>
            <pc:sldMk cId="1349167248" sldId="263"/>
            <ac:spMk id="3" creationId="{9D2606B2-DBB0-14E4-8C76-F5FBF0BEB38D}"/>
          </ac:spMkLst>
        </pc:spChg>
        <pc:picChg chg="add mod">
          <ac:chgData name="Narendra Kumar Dewangan" userId="13b04745-cb53-4b17-80d6-4c1e8065a03b" providerId="ADAL" clId="{BC4B5588-F96B-4473-9581-7D585B3BE874}" dt="2024-08-28T05:14:14.446" v="400" actId="14100"/>
          <ac:picMkLst>
            <pc:docMk/>
            <pc:sldMk cId="1349167248" sldId="263"/>
            <ac:picMk id="5" creationId="{8F243ED6-1C89-AB9D-DFDC-3DF083DB1B81}"/>
          </ac:picMkLst>
        </pc:picChg>
      </pc:sldChg>
      <pc:sldMasterChg chg="addSldLayout">
        <pc:chgData name="Narendra Kumar Dewangan" userId="13b04745-cb53-4b17-80d6-4c1e8065a03b" providerId="ADAL" clId="{BC4B5588-F96B-4473-9581-7D585B3BE874}" dt="2024-08-23T05:23:11.458" v="0" actId="680"/>
        <pc:sldMasterMkLst>
          <pc:docMk/>
          <pc:sldMasterMk cId="870443893" sldId="2147483648"/>
        </pc:sldMasterMkLst>
        <pc:sldLayoutChg chg="add">
          <pc:chgData name="Narendra Kumar Dewangan" userId="13b04745-cb53-4b17-80d6-4c1e8065a03b" providerId="ADAL" clId="{BC4B5588-F96B-4473-9581-7D585B3BE874}" dt="2024-08-23T05:23:11.458" v="0" actId="680"/>
          <pc:sldLayoutMkLst>
            <pc:docMk/>
            <pc:sldMasterMk cId="870443893" sldId="2147483648"/>
            <pc:sldLayoutMk cId="2223681245" sldId="214748364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2710-C107-9663-248C-81A7FC7F926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EA9F41B-D5AE-672E-DBA9-EB84CFBEDE9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222368124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443893"/>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geeksforgeeks.org/internet-and-its-services/" TargetMode="External"/><Relationship Id="rId2" Type="http://schemas.openxmlformats.org/officeDocument/2006/relationships/hyperlink" Target="https://www.geeksforgeeks.org/cyber-criminals-and-its-types/" TargetMode="Externa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geeksforgeeks.org/what-are-zombies-in-cyber-security/"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geeksforgeeks.org/web-pages/"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BB69-CE2A-A33B-A4D2-639021D6BD6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F308E1A-B4A4-E4CC-594F-CF52FC65F1C8}"/>
              </a:ext>
            </a:extLst>
          </p:cNvPr>
          <p:cNvSpPr>
            <a:spLocks noGrp="1"/>
          </p:cNvSpPr>
          <p:nvPr>
            <p:ph type="subTitle" idx="1"/>
          </p:nvPr>
        </p:nvSpPr>
        <p:spPr/>
        <p:txBody>
          <a:bodyPr/>
          <a:lstStyle/>
          <a:p>
            <a:endParaRPr lang="en-IN"/>
          </a:p>
        </p:txBody>
      </p:sp>
      <p:pic>
        <p:nvPicPr>
          <p:cNvPr id="4" name="Picture 3" descr="A blue circle with a lock in it&#10;&#10;Description automatically generated">
            <a:extLst>
              <a:ext uri="{FF2B5EF4-FFF2-40B4-BE49-F238E27FC236}">
                <a16:creationId xmlns:a16="http://schemas.microsoft.com/office/drawing/2014/main" id="{18232469-9BA2-24D1-DB09-BC95D0ED2B78}"/>
              </a:ext>
            </a:extLst>
          </p:cNvPr>
          <p:cNvPicPr>
            <a:picLocks noChangeAspect="1"/>
          </p:cNvPicPr>
          <p:nvPr/>
        </p:nvPicPr>
        <p:blipFill>
          <a:blip r:embed="rId2">
            <a:extLst>
              <a:ext uri="{28A0092B-C50C-407E-A947-70E740481C1C}">
                <a14:useLocalDpi xmlns:a14="http://schemas.microsoft.com/office/drawing/2010/main" val="0"/>
              </a:ext>
            </a:extLst>
          </a:blip>
          <a:srcRect l="38616" r="19273"/>
          <a:stretch/>
        </p:blipFill>
        <p:spPr>
          <a:xfrm>
            <a:off x="3" y="-12172"/>
            <a:ext cx="7858547" cy="6857988"/>
          </a:xfrm>
          <a:prstGeom prst="rect">
            <a:avLst/>
          </a:prstGeom>
        </p:spPr>
      </p:pic>
      <p:pic>
        <p:nvPicPr>
          <p:cNvPr id="5" name="Picture 4" descr="A colorful logo with a white background&#10;&#10;Description automatically generated">
            <a:extLst>
              <a:ext uri="{FF2B5EF4-FFF2-40B4-BE49-F238E27FC236}">
                <a16:creationId xmlns:a16="http://schemas.microsoft.com/office/drawing/2014/main" id="{F142A75A-ABDA-058B-41FF-80C314C95EC9}"/>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7858551" y="10"/>
            <a:ext cx="4333449" cy="6857988"/>
          </a:xfrm>
          <a:prstGeom prst="rect">
            <a:avLst/>
          </a:prstGeom>
        </p:spPr>
      </p:pic>
      <p:sp>
        <p:nvSpPr>
          <p:cNvPr id="6" name="Rectangle 5">
            <a:extLst>
              <a:ext uri="{FF2B5EF4-FFF2-40B4-BE49-F238E27FC236}">
                <a16:creationId xmlns:a16="http://schemas.microsoft.com/office/drawing/2014/main" id="{D03105F6-B00E-5DDF-E207-6175CA565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499146" y="-828761"/>
            <a:ext cx="3177919" cy="12207790"/>
          </a:xfrm>
          <a:prstGeom prst="rect">
            <a:avLst/>
          </a:prstGeom>
          <a:gradFill flip="none" rotWithShape="1">
            <a:gsLst>
              <a:gs pos="19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8856B2-E2CD-FFA6-E71F-0D124C36E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868358" y="1858645"/>
            <a:ext cx="6857998" cy="3152863"/>
          </a:xfrm>
          <a:prstGeom prst="rect">
            <a:avLst/>
          </a:prstGeom>
          <a:gradFill flip="none" rotWithShape="1">
            <a:gsLst>
              <a:gs pos="0">
                <a:schemeClr val="accent5"/>
              </a:gs>
              <a:gs pos="47000">
                <a:schemeClr val="accent2">
                  <a:alpha val="0"/>
                </a:schemeClr>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Rectangle 7">
            <a:extLst>
              <a:ext uri="{FF2B5EF4-FFF2-40B4-BE49-F238E27FC236}">
                <a16:creationId xmlns:a16="http://schemas.microsoft.com/office/drawing/2014/main" id="{AEB6FDAB-56BC-2CDE-B904-EEDB2A7E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2980971" y="-2987065"/>
            <a:ext cx="1632206" cy="7594149"/>
          </a:xfrm>
          <a:prstGeom prst="rect">
            <a:avLst/>
          </a:prstGeom>
          <a:gradFill flip="none" rotWithShape="1">
            <a:gsLst>
              <a:gs pos="0">
                <a:schemeClr val="accent2">
                  <a:alpha val="85000"/>
                </a:schemeClr>
              </a:gs>
              <a:gs pos="42000">
                <a:schemeClr val="accent5">
                  <a:alpha val="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BA6B20-07CB-9940-F333-9111035933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9045785" y="1311995"/>
            <a:ext cx="3152865" cy="5552081"/>
          </a:xfrm>
          <a:prstGeom prst="rect">
            <a:avLst/>
          </a:prstGeom>
          <a:gradFill flip="none" rotWithShape="1">
            <a:gsLst>
              <a:gs pos="0">
                <a:schemeClr val="accent2">
                  <a:alpha val="83000"/>
                </a:schemeClr>
              </a:gs>
              <a:gs pos="42000">
                <a:schemeClr val="accent5">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43C11F-56D3-3955-FE36-598C155A5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09913" y="-314653"/>
            <a:ext cx="2146948" cy="12198354"/>
          </a:xfrm>
          <a:prstGeom prst="rect">
            <a:avLst/>
          </a:prstGeom>
          <a:gradFill>
            <a:gsLst>
              <a:gs pos="0">
                <a:schemeClr val="accent5">
                  <a:lumMod val="75000"/>
                </a:schemeClr>
              </a:gs>
              <a:gs pos="53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8BEE061-2F4D-6F5A-81CD-96AFB3C9997D}"/>
              </a:ext>
            </a:extLst>
          </p:cNvPr>
          <p:cNvSpPr txBox="1">
            <a:spLocks/>
          </p:cNvSpPr>
          <p:nvPr/>
        </p:nvSpPr>
        <p:spPr>
          <a:xfrm>
            <a:off x="881974" y="4000292"/>
            <a:ext cx="7138219" cy="1391985"/>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FFFFFF"/>
                </a:solidFill>
              </a:rPr>
              <a:t>IT Data Security Lecture Series</a:t>
            </a:r>
            <a:endParaRPr lang="en-IN" sz="3600" b="1" dirty="0">
              <a:solidFill>
                <a:srgbClr val="FFFFFF"/>
              </a:solidFill>
            </a:endParaRPr>
          </a:p>
        </p:txBody>
      </p:sp>
      <p:sp>
        <p:nvSpPr>
          <p:cNvPr id="12" name="Subtitle 2">
            <a:extLst>
              <a:ext uri="{FF2B5EF4-FFF2-40B4-BE49-F238E27FC236}">
                <a16:creationId xmlns:a16="http://schemas.microsoft.com/office/drawing/2014/main" id="{88456201-87C0-E805-E749-19E4AD056C01}"/>
              </a:ext>
            </a:extLst>
          </p:cNvPr>
          <p:cNvSpPr txBox="1">
            <a:spLocks/>
          </p:cNvSpPr>
          <p:nvPr/>
        </p:nvSpPr>
        <p:spPr>
          <a:xfrm>
            <a:off x="9045785" y="365683"/>
            <a:ext cx="2314667" cy="462231"/>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a:t>V Semester CSF </a:t>
            </a:r>
            <a:endParaRPr lang="en-IN" sz="2000" b="1" dirty="0"/>
          </a:p>
        </p:txBody>
      </p:sp>
      <p:sp>
        <p:nvSpPr>
          <p:cNvPr id="13" name="Rectangle 12">
            <a:extLst>
              <a:ext uri="{FF2B5EF4-FFF2-40B4-BE49-F238E27FC236}">
                <a16:creationId xmlns:a16="http://schemas.microsoft.com/office/drawing/2014/main" id="{CD18CDE5-8B61-4123-1B44-DB3A917FC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6897056" y="1541165"/>
            <a:ext cx="6857998" cy="3763479"/>
          </a:xfrm>
          <a:prstGeom prst="rect">
            <a:avLst/>
          </a:prstGeom>
          <a:gradFill flip="none" rotWithShape="1">
            <a:gsLst>
              <a:gs pos="0">
                <a:schemeClr val="accent5">
                  <a:alpha val="95000"/>
                </a:schemeClr>
              </a:gs>
              <a:gs pos="38000">
                <a:schemeClr val="accent2">
                  <a:alpha val="0"/>
                </a:scheme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TextBox 13">
            <a:extLst>
              <a:ext uri="{FF2B5EF4-FFF2-40B4-BE49-F238E27FC236}">
                <a16:creationId xmlns:a16="http://schemas.microsoft.com/office/drawing/2014/main" id="{8DA46F4E-5FB2-C469-0530-B6E958F3D192}"/>
              </a:ext>
            </a:extLst>
          </p:cNvPr>
          <p:cNvSpPr txBox="1"/>
          <p:nvPr/>
        </p:nvSpPr>
        <p:spPr>
          <a:xfrm>
            <a:off x="3797074" y="5502870"/>
            <a:ext cx="4441721" cy="1200329"/>
          </a:xfrm>
          <a:prstGeom prst="rect">
            <a:avLst/>
          </a:prstGeom>
          <a:noFill/>
        </p:spPr>
        <p:txBody>
          <a:bodyPr wrap="square" rtlCol="0">
            <a:spAutoFit/>
          </a:bodyPr>
          <a:lstStyle/>
          <a:p>
            <a:r>
              <a:rPr lang="en-US" dirty="0">
                <a:solidFill>
                  <a:schemeClr val="bg1"/>
                </a:solidFill>
              </a:rPr>
              <a:t>Dr. Narendra Kumar Dewangan</a:t>
            </a:r>
          </a:p>
          <a:p>
            <a:r>
              <a:rPr lang="en-US" dirty="0">
                <a:solidFill>
                  <a:schemeClr val="bg1"/>
                </a:solidFill>
              </a:rPr>
              <a:t>Assistant Professor, Senior Scale </a:t>
            </a:r>
          </a:p>
          <a:p>
            <a:r>
              <a:rPr lang="en-US" dirty="0">
                <a:solidFill>
                  <a:schemeClr val="bg1"/>
                </a:solidFill>
              </a:rPr>
              <a:t>Systems</a:t>
            </a:r>
            <a:r>
              <a:rPr lang="en-IN" dirty="0">
                <a:solidFill>
                  <a:schemeClr val="bg1"/>
                </a:solidFill>
              </a:rPr>
              <a:t>, School of Computer Sciences</a:t>
            </a:r>
          </a:p>
          <a:p>
            <a:r>
              <a:rPr lang="en-IN" dirty="0">
                <a:solidFill>
                  <a:schemeClr val="bg1"/>
                </a:solidFill>
              </a:rPr>
              <a:t>UPES Dehradun</a:t>
            </a:r>
            <a:endParaRPr lang="en-US" dirty="0">
              <a:solidFill>
                <a:schemeClr val="bg1"/>
              </a:solidFill>
            </a:endParaRPr>
          </a:p>
        </p:txBody>
      </p:sp>
      <p:sp>
        <p:nvSpPr>
          <p:cNvPr id="15" name="Rectangle 14">
            <a:extLst>
              <a:ext uri="{FF2B5EF4-FFF2-40B4-BE49-F238E27FC236}">
                <a16:creationId xmlns:a16="http://schemas.microsoft.com/office/drawing/2014/main" id="{6E065789-9D89-1B65-7627-455C11239D70}"/>
              </a:ext>
            </a:extLst>
          </p:cNvPr>
          <p:cNvSpPr/>
          <p:nvPr/>
        </p:nvSpPr>
        <p:spPr>
          <a:xfrm>
            <a:off x="8518551" y="5821011"/>
            <a:ext cx="3195298" cy="923330"/>
          </a:xfrm>
          <a:prstGeom prst="rect">
            <a:avLst/>
          </a:prstGeom>
          <a:noFill/>
          <a:effectLst>
            <a:reflection blurRad="6350" stA="52000" endA="300" endPos="35000" dir="5400000" sy="-100000" algn="bl" rotWithShape="0"/>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Lecture-3</a:t>
            </a:r>
          </a:p>
        </p:txBody>
      </p:sp>
    </p:spTree>
    <p:extLst>
      <p:ext uri="{BB962C8B-B14F-4D97-AF65-F5344CB8AC3E}">
        <p14:creationId xmlns:p14="http://schemas.microsoft.com/office/powerpoint/2010/main" val="3652179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3DF9-1145-FF87-D04B-3B1B649D003E}"/>
              </a:ext>
            </a:extLst>
          </p:cNvPr>
          <p:cNvSpPr>
            <a:spLocks noGrp="1"/>
          </p:cNvSpPr>
          <p:nvPr>
            <p:ph type="ctrTitle"/>
          </p:nvPr>
        </p:nvSpPr>
        <p:spPr>
          <a:xfrm>
            <a:off x="373625" y="547176"/>
            <a:ext cx="6676103" cy="721185"/>
          </a:xfrm>
        </p:spPr>
        <p:txBody>
          <a:bodyPr/>
          <a:lstStyle/>
          <a:p>
            <a:r>
              <a:rPr lang="en-US" dirty="0"/>
              <a:t>Code Placement</a:t>
            </a:r>
            <a:endParaRPr lang="en-IN" dirty="0"/>
          </a:p>
        </p:txBody>
      </p:sp>
      <p:pic>
        <p:nvPicPr>
          <p:cNvPr id="5" name="Picture 4" descr="A drawing of a bridge&#10;&#10;Description automatically generated">
            <a:extLst>
              <a:ext uri="{FF2B5EF4-FFF2-40B4-BE49-F238E27FC236}">
                <a16:creationId xmlns:a16="http://schemas.microsoft.com/office/drawing/2014/main" id="{6667BB88-047A-8456-A9AB-4769F6A92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28" y="1965299"/>
            <a:ext cx="11564143" cy="2927401"/>
          </a:xfrm>
          <a:prstGeom prst="rect">
            <a:avLst/>
          </a:prstGeom>
        </p:spPr>
      </p:pic>
      <p:pic>
        <p:nvPicPr>
          <p:cNvPr id="3" name="Picture 2" descr="A colorful logo with a white background&#10;&#10;Description automatically generated">
            <a:extLst>
              <a:ext uri="{FF2B5EF4-FFF2-40B4-BE49-F238E27FC236}">
                <a16:creationId xmlns:a16="http://schemas.microsoft.com/office/drawing/2014/main" id="{9EFE9845-D5D5-60B4-E867-6873195C89AF}"/>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356256" y="5875589"/>
            <a:ext cx="629266" cy="995858"/>
          </a:xfrm>
          <a:prstGeom prst="rect">
            <a:avLst/>
          </a:prstGeom>
        </p:spPr>
      </p:pic>
    </p:spTree>
    <p:extLst>
      <p:ext uri="{BB962C8B-B14F-4D97-AF65-F5344CB8AC3E}">
        <p14:creationId xmlns:p14="http://schemas.microsoft.com/office/powerpoint/2010/main" val="205688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olden Balls Falling In A Hole">
            <a:extLst>
              <a:ext uri="{FF2B5EF4-FFF2-40B4-BE49-F238E27FC236}">
                <a16:creationId xmlns:a16="http://schemas.microsoft.com/office/drawing/2014/main" id="{231D0DDA-5BA1-414E-30F3-FD3A6CF3583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33615-67A4-6D5C-CC5F-48E34808E811}"/>
              </a:ext>
            </a:extLst>
          </p:cNvPr>
          <p:cNvSpPr>
            <a:spLocks noGrp="1"/>
          </p:cNvSpPr>
          <p:nvPr>
            <p:ph type="ctrTitle"/>
          </p:nvPr>
        </p:nvSpPr>
        <p:spPr>
          <a:xfrm>
            <a:off x="1097280" y="325550"/>
            <a:ext cx="4890565" cy="869069"/>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rPr>
              <a:t>Worms</a:t>
            </a:r>
            <a:endParaRPr lang="en-IN" sz="5200" b="1" dirty="0">
              <a:solidFill>
                <a:srgbClr val="FFFFFF"/>
              </a:solidFill>
            </a:endParaRPr>
          </a:p>
        </p:txBody>
      </p:sp>
      <p:sp>
        <p:nvSpPr>
          <p:cNvPr id="3" name="Subtitle 2">
            <a:extLst>
              <a:ext uri="{FF2B5EF4-FFF2-40B4-BE49-F238E27FC236}">
                <a16:creationId xmlns:a16="http://schemas.microsoft.com/office/drawing/2014/main" id="{2D369A10-5905-BB82-76D9-BA85C88B2AA1}"/>
              </a:ext>
            </a:extLst>
          </p:cNvPr>
          <p:cNvSpPr>
            <a:spLocks noGrp="1"/>
          </p:cNvSpPr>
          <p:nvPr>
            <p:ph type="subTitle" idx="1"/>
          </p:nvPr>
        </p:nvSpPr>
        <p:spPr>
          <a:xfrm>
            <a:off x="539612" y="1488252"/>
            <a:ext cx="11436078" cy="1638406"/>
          </a:xfrm>
          <a:effectLst>
            <a:outerShdw blurRad="50800" dist="38100" dir="2700000" algn="tl" rotWithShape="0">
              <a:prstClr val="black">
                <a:alpha val="40000"/>
              </a:prstClr>
            </a:outerShdw>
          </a:effectLst>
        </p:spPr>
        <p:txBody>
          <a:bodyPr>
            <a:normAutofit/>
          </a:bodyPr>
          <a:lstStyle/>
          <a:p>
            <a:pPr algn="just"/>
            <a:r>
              <a:rPr lang="en-US" dirty="0">
                <a:solidFill>
                  <a:schemeClr val="bg2"/>
                </a:solidFill>
              </a:rPr>
              <a:t>Worms are, according to our definition, pieces of software which reproduce themselves on hosts in a network without explicitly infecting files. Once again, the term “software” is to be understood in the broadest sense, since worms, like </a:t>
            </a:r>
            <a:r>
              <a:rPr lang="en-US" dirty="0" err="1">
                <a:solidFill>
                  <a:schemeClr val="bg2"/>
                </a:solidFill>
              </a:rPr>
              <a:t>vira</a:t>
            </a:r>
            <a:r>
              <a:rPr lang="en-US" dirty="0">
                <a:solidFill>
                  <a:schemeClr val="bg2"/>
                </a:solidFill>
              </a:rPr>
              <a:t>, may be based on executable code, interpreted code, scripts, macros, </a:t>
            </a:r>
            <a:r>
              <a:rPr lang="en-US" dirty="0" err="1">
                <a:solidFill>
                  <a:schemeClr val="bg2"/>
                </a:solidFill>
              </a:rPr>
              <a:t>etc</a:t>
            </a:r>
            <a:endParaRPr lang="en-IN" dirty="0">
              <a:solidFill>
                <a:schemeClr val="bg2"/>
              </a:solidFill>
            </a:endParaRPr>
          </a:p>
        </p:txBody>
      </p:sp>
      <p:pic>
        <p:nvPicPr>
          <p:cNvPr id="4" name="Picture 3" descr="A colorful logo with a white background&#10;&#10;Description automatically generated">
            <a:extLst>
              <a:ext uri="{FF2B5EF4-FFF2-40B4-BE49-F238E27FC236}">
                <a16:creationId xmlns:a16="http://schemas.microsoft.com/office/drawing/2014/main" id="{126A9398-B10D-F7AA-9738-82D795DCFB1C}"/>
              </a:ext>
            </a:extLst>
          </p:cNvPr>
          <p:cNvPicPr>
            <a:picLocks noChangeAspect="1"/>
          </p:cNvPicPr>
          <p:nvPr/>
        </p:nvPicPr>
        <p:blipFill>
          <a:blip r:embed="rId5">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414365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F628-CD35-7684-C64C-825C0808A725}"/>
              </a:ext>
            </a:extLst>
          </p:cNvPr>
          <p:cNvSpPr>
            <a:spLocks noGrp="1"/>
          </p:cNvSpPr>
          <p:nvPr>
            <p:ph type="ctrTitle"/>
          </p:nvPr>
        </p:nvSpPr>
        <p:spPr>
          <a:xfrm>
            <a:off x="1524000" y="305773"/>
            <a:ext cx="9144000" cy="839172"/>
          </a:xfrm>
        </p:spPr>
        <p:txBody>
          <a:bodyPr/>
          <a:lstStyle/>
          <a:p>
            <a:r>
              <a:rPr lang="en-US" dirty="0"/>
              <a:t>Parts of Warms</a:t>
            </a:r>
            <a:endParaRPr lang="en-IN" dirty="0"/>
          </a:p>
        </p:txBody>
      </p:sp>
      <p:sp>
        <p:nvSpPr>
          <p:cNvPr id="4" name="Rectangle 3">
            <a:extLst>
              <a:ext uri="{FF2B5EF4-FFF2-40B4-BE49-F238E27FC236}">
                <a16:creationId xmlns:a16="http://schemas.microsoft.com/office/drawing/2014/main" id="{EE1407FB-6A95-D89A-7F7A-118FF2B14620}"/>
              </a:ext>
            </a:extLst>
          </p:cNvPr>
          <p:cNvSpPr/>
          <p:nvPr/>
        </p:nvSpPr>
        <p:spPr>
          <a:xfrm>
            <a:off x="339212" y="1144945"/>
            <a:ext cx="4159046" cy="2256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Searcher: </a:t>
            </a:r>
            <a:r>
              <a:rPr lang="en-US" sz="2800" dirty="0"/>
              <a:t>Code used to identify potential targets, i.e. other hosts which it can try to infect.</a:t>
            </a:r>
            <a:r>
              <a:rPr lang="en-IN" sz="2800" b="1" dirty="0"/>
              <a:t> </a:t>
            </a:r>
          </a:p>
        </p:txBody>
      </p:sp>
      <p:sp>
        <p:nvSpPr>
          <p:cNvPr id="5" name="Rectangle 4">
            <a:extLst>
              <a:ext uri="{FF2B5EF4-FFF2-40B4-BE49-F238E27FC236}">
                <a16:creationId xmlns:a16="http://schemas.microsoft.com/office/drawing/2014/main" id="{A90092E6-4A71-DA48-A11F-EEFBE5B888BA}"/>
              </a:ext>
            </a:extLst>
          </p:cNvPr>
          <p:cNvSpPr/>
          <p:nvPr/>
        </p:nvSpPr>
        <p:spPr>
          <a:xfrm>
            <a:off x="7025148" y="1144944"/>
            <a:ext cx="4159046" cy="2256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Propagator: </a:t>
            </a:r>
            <a:r>
              <a:rPr lang="en-US" sz="2800" dirty="0"/>
              <a:t>Code used to transfer the worm to the target.</a:t>
            </a:r>
            <a:endParaRPr lang="en-IN" sz="2800" b="1" dirty="0"/>
          </a:p>
        </p:txBody>
      </p:sp>
      <p:sp>
        <p:nvSpPr>
          <p:cNvPr id="6" name="Rectangle 5">
            <a:extLst>
              <a:ext uri="{FF2B5EF4-FFF2-40B4-BE49-F238E27FC236}">
                <a16:creationId xmlns:a16="http://schemas.microsoft.com/office/drawing/2014/main" id="{8935574A-7C5C-3E5D-5A1E-D6573851F9B9}"/>
              </a:ext>
            </a:extLst>
          </p:cNvPr>
          <p:cNvSpPr/>
          <p:nvPr/>
        </p:nvSpPr>
        <p:spPr>
          <a:xfrm>
            <a:off x="4016477" y="3456553"/>
            <a:ext cx="4159046" cy="2256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Payload: </a:t>
            </a:r>
            <a:r>
              <a:rPr lang="en-IN" sz="2800" b="1" dirty="0"/>
              <a:t> </a:t>
            </a:r>
            <a:r>
              <a:rPr lang="en-US" sz="2800" dirty="0"/>
              <a:t>Code to be executed on the target</a:t>
            </a:r>
            <a:endParaRPr lang="en-IN" sz="2800" b="1" dirty="0"/>
          </a:p>
        </p:txBody>
      </p:sp>
      <p:sp>
        <p:nvSpPr>
          <p:cNvPr id="7" name="TextBox 6">
            <a:extLst>
              <a:ext uri="{FF2B5EF4-FFF2-40B4-BE49-F238E27FC236}">
                <a16:creationId xmlns:a16="http://schemas.microsoft.com/office/drawing/2014/main" id="{8537C064-2164-685D-8480-A29EEE571E0A}"/>
              </a:ext>
            </a:extLst>
          </p:cNvPr>
          <p:cNvSpPr txBox="1"/>
          <p:nvPr/>
        </p:nvSpPr>
        <p:spPr>
          <a:xfrm>
            <a:off x="601734" y="6076336"/>
            <a:ext cx="10988532" cy="646331"/>
          </a:xfrm>
          <a:prstGeom prst="rect">
            <a:avLst/>
          </a:prstGeom>
          <a:noFill/>
        </p:spPr>
        <p:txBody>
          <a:bodyPr wrap="square" rtlCol="0">
            <a:spAutoFit/>
          </a:bodyPr>
          <a:lstStyle/>
          <a:p>
            <a:r>
              <a:rPr lang="en-US" dirty="0"/>
              <a:t>As in the case of </a:t>
            </a:r>
            <a:r>
              <a:rPr lang="en-US" dirty="0" err="1"/>
              <a:t>vira</a:t>
            </a:r>
            <a:r>
              <a:rPr lang="en-US" dirty="0"/>
              <a:t>, the payload is optional, and it may or may not have a damaging effect on the target. Some worms are just designed to investigate how worms can be spread, or actually have a useful function.</a:t>
            </a:r>
            <a:endParaRPr lang="en-IN" dirty="0"/>
          </a:p>
        </p:txBody>
      </p:sp>
      <mc:AlternateContent xmlns:mc="http://schemas.openxmlformats.org/markup-compatibility/2006">
        <mc:Choice xmlns:am3d="http://schemas.microsoft.com/office/drawing/2017/model3d" Requires="am3d">
          <p:graphicFrame>
            <p:nvGraphicFramePr>
              <p:cNvPr id="9" name="3D Model 8" descr="Checkmark">
                <a:extLst>
                  <a:ext uri="{FF2B5EF4-FFF2-40B4-BE49-F238E27FC236}">
                    <a16:creationId xmlns:a16="http://schemas.microsoft.com/office/drawing/2014/main" id="{B9F156BC-A894-673F-83E8-AA7D1C72E8EB}"/>
                  </a:ext>
                </a:extLst>
              </p:cNvPr>
              <p:cNvGraphicFramePr>
                <a:graphicFrameLocks noChangeAspect="1"/>
              </p:cNvGraphicFramePr>
              <p:nvPr>
                <p:extLst>
                  <p:ext uri="{D42A27DB-BD31-4B8C-83A1-F6EECF244321}">
                    <p14:modId xmlns:p14="http://schemas.microsoft.com/office/powerpoint/2010/main" val="1067887554"/>
                  </p:ext>
                </p:extLst>
              </p:nvPr>
            </p:nvGraphicFramePr>
            <p:xfrm>
              <a:off x="95067" y="5114308"/>
              <a:ext cx="1013333" cy="1197493"/>
            </p:xfrm>
            <a:graphic>
              <a:graphicData uri="http://schemas.microsoft.com/office/drawing/2017/model3d">
                <am3d:model3d r:embed="rId2">
                  <am3d:spPr>
                    <a:xfrm>
                      <a:off x="0" y="0"/>
                      <a:ext cx="1013333" cy="1197493"/>
                    </a:xfrm>
                    <a:prstGeom prst="rect">
                      <a:avLst/>
                    </a:prstGeom>
                  </am3d:spPr>
                  <am3d:camera>
                    <am3d:pos x="0" y="0" z="64721046"/>
                    <am3d:up dx="0" dy="36000000" dz="0"/>
                    <am3d:lookAt x="0" y="0" z="0"/>
                    <am3d:perspective fov="2700000"/>
                  </am3d:camera>
                  <am3d:trans>
                    <am3d:meterPerModelUnit n="124794" d="1000000"/>
                    <am3d:preTrans dx="-3284626" dy="-18000000" dz="1468428"/>
                    <am3d:scale>
                      <am3d:sx n="1000000" d="1000000"/>
                      <am3d:sy n="1000000" d="1000000"/>
                      <am3d:sz n="1000000" d="1000000"/>
                    </am3d:scale>
                    <am3d:rot/>
                    <am3d:postTrans dx="0" dy="0" dz="0"/>
                  </am3d:trans>
                  <am3d:raster rName="Office3DRenderer" rVer="16.0.8326">
                    <am3d:blip r:embed="rId3"/>
                  </am3d:raster>
                  <am3d:objViewport viewportSz="16189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mark">
                <a:extLst>
                  <a:ext uri="{FF2B5EF4-FFF2-40B4-BE49-F238E27FC236}">
                    <a16:creationId xmlns:a16="http://schemas.microsoft.com/office/drawing/2014/main" id="{B9F156BC-A894-673F-83E8-AA7D1C72E8EB}"/>
                  </a:ext>
                </a:extLst>
              </p:cNvPr>
              <p:cNvPicPr>
                <a:picLocks noGrp="1" noRot="1" noChangeAspect="1" noMove="1" noResize="1" noEditPoints="1" noAdjustHandles="1" noChangeArrowheads="1" noChangeShapeType="1" noCrop="1"/>
              </p:cNvPicPr>
              <p:nvPr/>
            </p:nvPicPr>
            <p:blipFill>
              <a:blip r:embed="rId3"/>
              <a:stretch>
                <a:fillRect/>
              </a:stretch>
            </p:blipFill>
            <p:spPr>
              <a:xfrm>
                <a:off x="95067" y="5114308"/>
                <a:ext cx="1013333" cy="1197493"/>
              </a:xfrm>
              <a:prstGeom prst="rect">
                <a:avLst/>
              </a:prstGeom>
            </p:spPr>
          </p:pic>
        </mc:Fallback>
      </mc:AlternateContent>
      <p:pic>
        <p:nvPicPr>
          <p:cNvPr id="3" name="Picture 2" descr="A colorful logo with a white background&#10;&#10;Description automatically generated">
            <a:extLst>
              <a:ext uri="{FF2B5EF4-FFF2-40B4-BE49-F238E27FC236}">
                <a16:creationId xmlns:a16="http://schemas.microsoft.com/office/drawing/2014/main" id="{AEF77BD2-CC96-6AF4-7F12-3826A8CBD81A}"/>
              </a:ext>
            </a:extLst>
          </p:cNvPr>
          <p:cNvPicPr>
            <a:picLocks noChangeAspect="1"/>
          </p:cNvPicPr>
          <p:nvPr/>
        </p:nvPicPr>
        <p:blipFill>
          <a:blip r:embed="rId4">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pic>
        <p:nvPicPr>
          <p:cNvPr id="8" name="Picture 7" descr="A colorful logo with a white background&#10;&#10;Description automatically generated">
            <a:extLst>
              <a:ext uri="{FF2B5EF4-FFF2-40B4-BE49-F238E27FC236}">
                <a16:creationId xmlns:a16="http://schemas.microsoft.com/office/drawing/2014/main" id="{FFC3073E-2890-D314-25DC-A7C83C86283C}"/>
              </a:ext>
            </a:extLst>
          </p:cNvPr>
          <p:cNvPicPr>
            <a:picLocks noChangeAspect="1"/>
          </p:cNvPicPr>
          <p:nvPr/>
        </p:nvPicPr>
        <p:blipFill>
          <a:blip r:embed="rId4">
            <a:extLst>
              <a:ext uri="{28A0092B-C50C-407E-A947-70E740481C1C}">
                <a14:useLocalDpi xmlns:a14="http://schemas.microsoft.com/office/drawing/2010/main" val="0"/>
              </a:ext>
            </a:extLst>
          </a:blip>
          <a:srcRect l="16939" r="19873"/>
          <a:stretch/>
        </p:blipFill>
        <p:spPr>
          <a:xfrm>
            <a:off x="11508656" y="6014542"/>
            <a:ext cx="629266" cy="995858"/>
          </a:xfrm>
          <a:prstGeom prst="rect">
            <a:avLst/>
          </a:prstGeom>
        </p:spPr>
      </p:pic>
    </p:spTree>
    <p:extLst>
      <p:ext uri="{BB962C8B-B14F-4D97-AF65-F5344CB8AC3E}">
        <p14:creationId xmlns:p14="http://schemas.microsoft.com/office/powerpoint/2010/main" val="53108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EDA9-2FCF-FE2A-1527-2F2DB4EFE113}"/>
              </a:ext>
            </a:extLst>
          </p:cNvPr>
          <p:cNvSpPr>
            <a:spLocks noGrp="1"/>
          </p:cNvSpPr>
          <p:nvPr>
            <p:ph type="ctrTitle"/>
          </p:nvPr>
        </p:nvSpPr>
        <p:spPr>
          <a:xfrm>
            <a:off x="1288026" y="296453"/>
            <a:ext cx="6764594" cy="617947"/>
          </a:xfrm>
        </p:spPr>
        <p:txBody>
          <a:bodyPr/>
          <a:lstStyle/>
          <a:p>
            <a:r>
              <a:rPr lang="en-US" dirty="0"/>
              <a:t>Steps of Worms</a:t>
            </a:r>
            <a:endParaRPr lang="en-IN" dirty="0"/>
          </a:p>
        </p:txBody>
      </p:sp>
      <p:sp>
        <p:nvSpPr>
          <p:cNvPr id="3" name="Subtitle 2">
            <a:extLst>
              <a:ext uri="{FF2B5EF4-FFF2-40B4-BE49-F238E27FC236}">
                <a16:creationId xmlns:a16="http://schemas.microsoft.com/office/drawing/2014/main" id="{3FA13E28-49B3-0480-3D9A-5D9CFEF39E0A}"/>
              </a:ext>
            </a:extLst>
          </p:cNvPr>
          <p:cNvSpPr>
            <a:spLocks noGrp="1"/>
          </p:cNvSpPr>
          <p:nvPr>
            <p:ph type="subTitle" idx="1"/>
          </p:nvPr>
        </p:nvSpPr>
        <p:spPr>
          <a:xfrm>
            <a:off x="712839" y="1330786"/>
            <a:ext cx="10717162" cy="4539071"/>
          </a:xfrm>
        </p:spPr>
        <p:txBody>
          <a:bodyPr/>
          <a:lstStyle/>
          <a:p>
            <a:pPr marL="457200" indent="-457200" algn="l">
              <a:buFont typeface="+mj-lt"/>
              <a:buAutoNum type="arabicPeriod"/>
            </a:pPr>
            <a:r>
              <a:rPr lang="en-US" b="1" dirty="0"/>
              <a:t>Searching for Target: </a:t>
            </a:r>
            <a:r>
              <a:rPr lang="en-US" dirty="0"/>
              <a:t>The search for new targets can be based on information found locally on the host which the worm is currently visiting, or it may be based on a more or less systematic search of the network. Local information can be found in configuration files of various sorts, as these often contain addresses of other hosts to be contacted for various purposes. </a:t>
            </a:r>
          </a:p>
          <a:p>
            <a:pPr marL="457200" indent="-457200" algn="l">
              <a:buFont typeface="+mj-lt"/>
              <a:buAutoNum type="arabicPeriod"/>
            </a:pPr>
            <a:r>
              <a:rPr lang="en-IN" b="1" dirty="0"/>
              <a:t>Propagating the Worm: </a:t>
            </a:r>
            <a:r>
              <a:rPr lang="en-US" dirty="0"/>
              <a:t>Once some suitable potential targets have been discovered, the worm will try to use its chosen propagation technique to send itself to these new hosts and get its code executed on them. The transmission of the worm is typically automatic, whereas its activation on the target host may involve a human user on that host</a:t>
            </a:r>
            <a:endParaRPr lang="en-US" b="1" dirty="0"/>
          </a:p>
          <a:p>
            <a:pPr marL="457200" indent="-457200" algn="l">
              <a:buFont typeface="+mj-lt"/>
              <a:buAutoNum type="arabicPeriod"/>
            </a:pPr>
            <a:endParaRPr lang="en-IN" dirty="0"/>
          </a:p>
        </p:txBody>
      </p:sp>
    </p:spTree>
    <p:extLst>
      <p:ext uri="{BB962C8B-B14F-4D97-AF65-F5344CB8AC3E}">
        <p14:creationId xmlns:p14="http://schemas.microsoft.com/office/powerpoint/2010/main" val="3902870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59F1-87D1-41C5-2CE8-2491C169052A}"/>
              </a:ext>
            </a:extLst>
          </p:cNvPr>
          <p:cNvSpPr>
            <a:spLocks noGrp="1"/>
          </p:cNvSpPr>
          <p:nvPr>
            <p:ph type="ctrTitle"/>
          </p:nvPr>
        </p:nvSpPr>
        <p:spPr>
          <a:xfrm>
            <a:off x="1524000" y="1122363"/>
            <a:ext cx="6366387" cy="477837"/>
          </a:xfrm>
        </p:spPr>
        <p:txBody>
          <a:bodyPr/>
          <a:lstStyle/>
          <a:p>
            <a:r>
              <a:rPr lang="en-IN"/>
              <a:t>Botnets</a:t>
            </a:r>
            <a:endParaRPr lang="en-IN" dirty="0"/>
          </a:p>
        </p:txBody>
      </p:sp>
      <p:sp>
        <p:nvSpPr>
          <p:cNvPr id="3" name="Subtitle 2">
            <a:extLst>
              <a:ext uri="{FF2B5EF4-FFF2-40B4-BE49-F238E27FC236}">
                <a16:creationId xmlns:a16="http://schemas.microsoft.com/office/drawing/2014/main" id="{46B20406-300E-2C9B-7FF0-70103B0C4430}"/>
              </a:ext>
            </a:extLst>
          </p:cNvPr>
          <p:cNvSpPr>
            <a:spLocks noGrp="1"/>
          </p:cNvSpPr>
          <p:nvPr>
            <p:ph type="subTitle" idx="1"/>
          </p:nvPr>
        </p:nvSpPr>
        <p:spPr>
          <a:xfrm>
            <a:off x="653844" y="1773238"/>
            <a:ext cx="10628671" cy="4096620"/>
          </a:xfrm>
        </p:spPr>
        <p:txBody>
          <a:bodyPr/>
          <a:lstStyle/>
          <a:p>
            <a:pPr marL="457200" indent="-457200" algn="just">
              <a:buAutoNum type="arabicPeriod"/>
            </a:pPr>
            <a:r>
              <a:rPr lang="en-US" dirty="0"/>
              <a:t>Searching: Search to find target hosts which look suitable for attack, typically because they appear to have a known vulnerability or easily obtainable e-mail addresses which can be attacked by an e-mail worm or Trojan horse. </a:t>
            </a:r>
          </a:p>
          <a:p>
            <a:pPr marL="457200" indent="-457200" algn="just">
              <a:buAutoNum type="arabicPeriod"/>
            </a:pPr>
            <a:r>
              <a:rPr lang="en-US" dirty="0"/>
              <a:t>Installation: The backdoor code is propagated to the targets, where an attempt is made to install the code or persuade the user to do so, so that the targets become bots. </a:t>
            </a:r>
          </a:p>
          <a:p>
            <a:pPr marL="457200" indent="-457200" algn="just">
              <a:buAutoNum type="arabicPeriod"/>
            </a:pPr>
            <a:r>
              <a:rPr lang="en-US" dirty="0"/>
              <a:t>Sign-on: The bots connect to the master server and become ready to receive Command and Control (C&amp;C) traffic. </a:t>
            </a:r>
          </a:p>
          <a:p>
            <a:pPr marL="457200" indent="-457200" algn="just">
              <a:buAutoNum type="arabicPeriod"/>
            </a:pPr>
            <a:r>
              <a:rPr lang="en-US" dirty="0"/>
              <a:t>C&amp;C: The bots receive commands from the master server and generate traffic directed towards further targets</a:t>
            </a:r>
            <a:endParaRPr lang="en-IN" dirty="0"/>
          </a:p>
        </p:txBody>
      </p:sp>
      <p:pic>
        <p:nvPicPr>
          <p:cNvPr id="4" name="Picture 3" descr="A colorful logo with a white background&#10;&#10;Description automatically generated">
            <a:extLst>
              <a:ext uri="{FF2B5EF4-FFF2-40B4-BE49-F238E27FC236}">
                <a16:creationId xmlns:a16="http://schemas.microsoft.com/office/drawing/2014/main" id="{A6421477-5FB1-B5FC-8FD7-4797259F62C7}"/>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4051080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47E3-35CC-FB02-82E3-3031020DA626}"/>
              </a:ext>
            </a:extLst>
          </p:cNvPr>
          <p:cNvSpPr>
            <a:spLocks noGrp="1"/>
          </p:cNvSpPr>
          <p:nvPr>
            <p:ph type="ctrTitle"/>
          </p:nvPr>
        </p:nvSpPr>
        <p:spPr>
          <a:xfrm>
            <a:off x="373626" y="930634"/>
            <a:ext cx="2797277" cy="196310"/>
          </a:xfrm>
        </p:spPr>
        <p:txBody>
          <a:bodyPr/>
          <a:lstStyle/>
          <a:p>
            <a:r>
              <a:rPr lang="en-US" dirty="0"/>
              <a:t>Botnets</a:t>
            </a:r>
            <a:endParaRPr lang="en-IN" dirty="0"/>
          </a:p>
        </p:txBody>
      </p:sp>
      <p:pic>
        <p:nvPicPr>
          <p:cNvPr id="5" name="Picture 4" descr="A computer screen with red and blue lines&#10;&#10;Description automatically generated with medium confidence">
            <a:extLst>
              <a:ext uri="{FF2B5EF4-FFF2-40B4-BE49-F238E27FC236}">
                <a16:creationId xmlns:a16="http://schemas.microsoft.com/office/drawing/2014/main" id="{461B372F-8FD6-253D-5A3E-ADA7E8892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6348"/>
            <a:ext cx="11996508" cy="4541018"/>
          </a:xfrm>
          <a:prstGeom prst="rect">
            <a:avLst/>
          </a:prstGeom>
        </p:spPr>
      </p:pic>
      <p:pic>
        <p:nvPicPr>
          <p:cNvPr id="3" name="Picture 2" descr="A colorful logo with a white background&#10;&#10;Description automatically generated">
            <a:extLst>
              <a:ext uri="{FF2B5EF4-FFF2-40B4-BE49-F238E27FC236}">
                <a16:creationId xmlns:a16="http://schemas.microsoft.com/office/drawing/2014/main" id="{C60BDFDE-9684-6CC2-8DCE-63A27C914FBF}"/>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6601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E121-152A-CDB7-CD51-BDFF27DD8416}"/>
              </a:ext>
            </a:extLst>
          </p:cNvPr>
          <p:cNvSpPr>
            <a:spLocks noGrp="1"/>
          </p:cNvSpPr>
          <p:nvPr>
            <p:ph type="ctrTitle"/>
          </p:nvPr>
        </p:nvSpPr>
        <p:spPr>
          <a:xfrm>
            <a:off x="2556387" y="620918"/>
            <a:ext cx="6366387" cy="477837"/>
          </a:xfrm>
        </p:spPr>
        <p:txBody>
          <a:bodyPr/>
          <a:lstStyle/>
          <a:p>
            <a:r>
              <a:rPr lang="en-IN" dirty="0"/>
              <a:t>Trojans</a:t>
            </a:r>
          </a:p>
        </p:txBody>
      </p:sp>
      <p:sp>
        <p:nvSpPr>
          <p:cNvPr id="3" name="Subtitle 2">
            <a:extLst>
              <a:ext uri="{FF2B5EF4-FFF2-40B4-BE49-F238E27FC236}">
                <a16:creationId xmlns:a16="http://schemas.microsoft.com/office/drawing/2014/main" id="{0FA70582-E54B-60D8-3B01-D5AAC305626B}"/>
              </a:ext>
            </a:extLst>
          </p:cNvPr>
          <p:cNvSpPr>
            <a:spLocks noGrp="1"/>
          </p:cNvSpPr>
          <p:nvPr>
            <p:ph type="subTitle" idx="1"/>
          </p:nvPr>
        </p:nvSpPr>
        <p:spPr>
          <a:xfrm>
            <a:off x="390832" y="1271793"/>
            <a:ext cx="10773697" cy="4716052"/>
          </a:xfrm>
        </p:spPr>
        <p:txBody>
          <a:bodyPr/>
          <a:lstStyle/>
          <a:p>
            <a:pPr marL="342900" indent="-342900" algn="just">
              <a:buFont typeface="Arial" panose="020B0604020202020204" pitchFamily="34" charset="0"/>
              <a:buChar char="•"/>
            </a:pPr>
            <a:r>
              <a:rPr lang="en-US" sz="2000" dirty="0"/>
              <a:t>A Trojan horse program is one that can do something malicious in addition or instead of what the person thinks it is doing. The term has recently also come to mean any malicious program that is added to your system without your knowledge or authorization. A Trojan horse is a program with an overt (documented or known) effect and a covert (undocumented or unexpected) effect. </a:t>
            </a:r>
          </a:p>
          <a:p>
            <a:pPr marL="342900" indent="-342900" algn="just">
              <a:buFont typeface="Arial" panose="020B0604020202020204" pitchFamily="34" charset="0"/>
              <a:buChar char="•"/>
            </a:pPr>
            <a:r>
              <a:rPr lang="en-US" sz="2000" dirty="0"/>
              <a:t>Trojan horses can make copies of themselves. One of the earliest Trojan horses was a version of the game animal. When this game was played, it created an extra copy of itself. These copies spread, taking up much room. The program was modified to delete one copy of the earlier version and create two copies of the modified program. Because it spread even more rapidly than the earlier version, the modified version of animal soon completely supplanted the earlier version. </a:t>
            </a:r>
          </a:p>
          <a:p>
            <a:pPr marL="342900" indent="-342900" algn="just">
              <a:buFont typeface="Arial" panose="020B0604020202020204" pitchFamily="34" charset="0"/>
              <a:buChar char="•"/>
            </a:pPr>
            <a:r>
              <a:rPr lang="en-US" sz="2000" dirty="0"/>
              <a:t>After a preset date, each copy of the later version deleted itself after it was played. A propagating Trojan horse (also called a replicating Trojan horse) is a Trojan horse that creates a copy of itself</a:t>
            </a:r>
            <a:endParaRPr lang="en-IN" sz="2000" dirty="0"/>
          </a:p>
        </p:txBody>
      </p:sp>
      <p:pic>
        <p:nvPicPr>
          <p:cNvPr id="4" name="Picture 3" descr="A colorful logo with a white background&#10;&#10;Description automatically generated">
            <a:extLst>
              <a:ext uri="{FF2B5EF4-FFF2-40B4-BE49-F238E27FC236}">
                <a16:creationId xmlns:a16="http://schemas.microsoft.com/office/drawing/2014/main" id="{48B80FC1-B69C-85B1-CB30-7E35A9B359EA}"/>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66146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0C5C-55F2-EE15-5ED5-56B34407EBC2}"/>
              </a:ext>
            </a:extLst>
          </p:cNvPr>
          <p:cNvSpPr>
            <a:spLocks noGrp="1"/>
          </p:cNvSpPr>
          <p:nvPr>
            <p:ph type="ctrTitle"/>
          </p:nvPr>
        </p:nvSpPr>
        <p:spPr>
          <a:xfrm>
            <a:off x="1524000" y="1122363"/>
            <a:ext cx="9144000" cy="87872"/>
          </a:xfrm>
        </p:spPr>
        <p:txBody>
          <a:bodyPr/>
          <a:lstStyle/>
          <a:p>
            <a:r>
              <a:rPr lang="en-US" dirty="0"/>
              <a:t>Features of  Trojan Horse</a:t>
            </a:r>
            <a:endParaRPr lang="en-IN" dirty="0"/>
          </a:p>
        </p:txBody>
      </p:sp>
      <p:sp>
        <p:nvSpPr>
          <p:cNvPr id="3" name="Subtitle 2">
            <a:extLst>
              <a:ext uri="{FF2B5EF4-FFF2-40B4-BE49-F238E27FC236}">
                <a16:creationId xmlns:a16="http://schemas.microsoft.com/office/drawing/2014/main" id="{611C881A-DAFB-9418-71CE-164A37785BD4}"/>
              </a:ext>
            </a:extLst>
          </p:cNvPr>
          <p:cNvSpPr>
            <a:spLocks noGrp="1"/>
          </p:cNvSpPr>
          <p:nvPr>
            <p:ph type="subTitle" idx="1"/>
          </p:nvPr>
        </p:nvSpPr>
        <p:spPr>
          <a:xfrm>
            <a:off x="824753" y="1342932"/>
            <a:ext cx="9144000" cy="1655762"/>
          </a:xfrm>
        </p:spPr>
        <p:txBody>
          <a:bodyPr/>
          <a:lstStyle/>
          <a:p>
            <a:pPr algn="l" fontAlgn="base">
              <a:buFont typeface="Arial" panose="020B0604020202020204" pitchFamily="34" charset="0"/>
              <a:buChar char="•"/>
            </a:pPr>
            <a:r>
              <a:rPr lang="en-US" b="0" i="0" dirty="0">
                <a:solidFill>
                  <a:srgbClr val="273239"/>
                </a:solidFill>
                <a:effectLst/>
                <a:latin typeface="Nunito" panose="020F0502020204030204" pitchFamily="2" charset="0"/>
              </a:rPr>
              <a:t>It steals information like a password and more.</a:t>
            </a:r>
          </a:p>
          <a:p>
            <a:pPr algn="l" fontAlgn="base">
              <a:buFont typeface="Arial" panose="020B0604020202020204" pitchFamily="34" charset="0"/>
              <a:buChar char="•"/>
            </a:pPr>
            <a:r>
              <a:rPr lang="en-US" b="0" i="0" dirty="0">
                <a:solidFill>
                  <a:srgbClr val="273239"/>
                </a:solidFill>
                <a:effectLst/>
                <a:latin typeface="Nunito" panose="020F0502020204030204" pitchFamily="2" charset="0"/>
              </a:rPr>
              <a:t>It can be used to allow remote access to a computer.</a:t>
            </a:r>
          </a:p>
          <a:p>
            <a:pPr algn="l" fontAlgn="base">
              <a:buFont typeface="Arial" panose="020B0604020202020204" pitchFamily="34" charset="0"/>
              <a:buChar char="•"/>
            </a:pPr>
            <a:r>
              <a:rPr lang="en-US" b="0" i="0" dirty="0">
                <a:solidFill>
                  <a:srgbClr val="273239"/>
                </a:solidFill>
                <a:effectLst/>
                <a:latin typeface="Nunito" panose="020F0502020204030204" pitchFamily="2" charset="0"/>
              </a:rPr>
              <a:t>It can be used to delete data and more on the user’s computers.</a:t>
            </a:r>
          </a:p>
          <a:p>
            <a:endParaRPr lang="en-IN" dirty="0"/>
          </a:p>
        </p:txBody>
      </p:sp>
      <p:pic>
        <p:nvPicPr>
          <p:cNvPr id="4" name="Picture 3" descr="A colorful logo with a white background&#10;&#10;Description automatically generated">
            <a:extLst>
              <a:ext uri="{FF2B5EF4-FFF2-40B4-BE49-F238E27FC236}">
                <a16:creationId xmlns:a16="http://schemas.microsoft.com/office/drawing/2014/main" id="{F1F1A499-F589-CDF0-6440-86E3D90715A7}"/>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4136687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4DEDD-945C-7BB4-0AA7-44ACB3005F96}"/>
              </a:ext>
            </a:extLst>
          </p:cNvPr>
          <p:cNvSpPr>
            <a:spLocks noGrp="1"/>
          </p:cNvSpPr>
          <p:nvPr>
            <p:ph type="ctrTitle"/>
          </p:nvPr>
        </p:nvSpPr>
        <p:spPr>
          <a:xfrm>
            <a:off x="999564" y="584481"/>
            <a:ext cx="9144000" cy="477837"/>
          </a:xfrm>
        </p:spPr>
        <p:txBody>
          <a:bodyPr/>
          <a:lstStyle/>
          <a:p>
            <a:r>
              <a:rPr lang="en-US" dirty="0"/>
              <a:t>Working of Trojan Horse</a:t>
            </a:r>
            <a:endParaRPr lang="en-IN" dirty="0"/>
          </a:p>
        </p:txBody>
      </p:sp>
      <p:sp>
        <p:nvSpPr>
          <p:cNvPr id="3" name="Subtitle 2">
            <a:extLst>
              <a:ext uri="{FF2B5EF4-FFF2-40B4-BE49-F238E27FC236}">
                <a16:creationId xmlns:a16="http://schemas.microsoft.com/office/drawing/2014/main" id="{E0DB6B77-7FEB-20D7-7411-685F47ABC401}"/>
              </a:ext>
            </a:extLst>
          </p:cNvPr>
          <p:cNvSpPr>
            <a:spLocks noGrp="1"/>
          </p:cNvSpPr>
          <p:nvPr>
            <p:ph type="subTitle" idx="1"/>
          </p:nvPr>
        </p:nvSpPr>
        <p:spPr>
          <a:xfrm>
            <a:off x="999564" y="1062318"/>
            <a:ext cx="10192872" cy="1655762"/>
          </a:xfrm>
        </p:spPr>
        <p:txBody>
          <a:bodyPr/>
          <a:lstStyle/>
          <a:p>
            <a:pPr marL="342900" indent="-342900" algn="just" rtl="0" fontAlgn="base">
              <a:buFont typeface="Arial" panose="020B0604020202020204" pitchFamily="34" charset="0"/>
              <a:buChar char="•"/>
            </a:pPr>
            <a:r>
              <a:rPr lang="en-US" sz="2000" dirty="0" err="1">
                <a:solidFill>
                  <a:srgbClr val="273239"/>
                </a:solidFill>
                <a:latin typeface="Nunito" pitchFamily="2" charset="0"/>
              </a:rPr>
              <a:t>A</a:t>
            </a:r>
            <a:r>
              <a:rPr lang="en-US" sz="2000" b="0" i="0" dirty="0" err="1">
                <a:solidFill>
                  <a:srgbClr val="273239"/>
                </a:solidFill>
                <a:effectLst/>
                <a:latin typeface="Nunito" pitchFamily="2" charset="0"/>
              </a:rPr>
              <a:t>Trojan</a:t>
            </a:r>
            <a:r>
              <a:rPr lang="en-US" sz="2000" b="0" i="0" dirty="0">
                <a:solidFill>
                  <a:srgbClr val="273239"/>
                </a:solidFill>
                <a:effectLst/>
                <a:latin typeface="Nunito" pitchFamily="2" charset="0"/>
              </a:rPr>
              <a:t> horse requires a user to download the server side of the application for it to function because it cannot manifest by itself. This means that for the Trojan to target a device’s system, the executable (.exe) file must be implemented and the software installed.</a:t>
            </a:r>
          </a:p>
          <a:p>
            <a:pPr marL="342900" indent="-342900" algn="just" rtl="0" fontAlgn="base">
              <a:buFont typeface="Arial" panose="020B0604020202020204" pitchFamily="34" charset="0"/>
              <a:buChar char="•"/>
            </a:pPr>
            <a:r>
              <a:rPr lang="en-US" sz="2000" b="0" i="0" dirty="0">
                <a:solidFill>
                  <a:srgbClr val="273239"/>
                </a:solidFill>
                <a:effectLst/>
                <a:latin typeface="Nunito" pitchFamily="2" charset="0"/>
              </a:rPr>
              <a:t>In order to reach as many people’s inboxes as possible, spammers send emails with attachments that appear to be legal and that contain files that propagate trojan viruses. The trojan will install and run automatically each and every time the infected device is turned on the email is opened and downloaded malicious attachment.</a:t>
            </a:r>
          </a:p>
          <a:p>
            <a:pPr marL="342900" indent="-342900" algn="just" rtl="0" fontAlgn="base">
              <a:buFont typeface="Arial" panose="020B0604020202020204" pitchFamily="34" charset="0"/>
              <a:buChar char="•"/>
            </a:pPr>
            <a:r>
              <a:rPr lang="en-US" sz="2000" b="0" i="0" u="sng" dirty="0">
                <a:solidFill>
                  <a:srgbClr val="273239"/>
                </a:solidFill>
                <a:effectLst/>
                <a:latin typeface="Nunito" pitchFamily="2" charset="0"/>
                <a:hlinkClick r:id="rId2"/>
              </a:rPr>
              <a:t>Cybercriminals</a:t>
            </a:r>
            <a:r>
              <a:rPr lang="en-US" sz="2000" b="0" i="0" dirty="0">
                <a:solidFill>
                  <a:srgbClr val="273239"/>
                </a:solidFill>
                <a:effectLst/>
                <a:latin typeface="Nunito" pitchFamily="2" charset="0"/>
              </a:rPr>
              <a:t> can also utilize social engineering techniques to trick people into installing malicious software, which can then infect a device with a Trojan. The malicious file may be hidden in </a:t>
            </a:r>
            <a:r>
              <a:rPr lang="en-US" sz="2000" b="0" i="0" u="sng" dirty="0">
                <a:solidFill>
                  <a:srgbClr val="273239"/>
                </a:solidFill>
                <a:effectLst/>
                <a:latin typeface="Nunito" pitchFamily="2" charset="0"/>
                <a:hlinkClick r:id="rId3"/>
              </a:rPr>
              <a:t>internet </a:t>
            </a:r>
            <a:r>
              <a:rPr lang="en-US" sz="2000" b="0" i="0" dirty="0">
                <a:solidFill>
                  <a:srgbClr val="273239"/>
                </a:solidFill>
                <a:effectLst/>
                <a:latin typeface="Nunito" pitchFamily="2" charset="0"/>
              </a:rPr>
              <a:t>links, pop-up ads, or banner advertisements. The malicious file may be hidden in internet links, pop-up ads, or banner advertisements.</a:t>
            </a:r>
          </a:p>
          <a:p>
            <a:pPr marL="342900" indent="-342900" algn="just">
              <a:buFont typeface="Arial" panose="020B0604020202020204" pitchFamily="34" charset="0"/>
              <a:buChar char="•"/>
            </a:pPr>
            <a:endParaRPr lang="en-IN" sz="2000" dirty="0"/>
          </a:p>
        </p:txBody>
      </p:sp>
      <p:pic>
        <p:nvPicPr>
          <p:cNvPr id="4" name="Picture 3" descr="A colorful logo with a white background&#10;&#10;Description automatically generated">
            <a:extLst>
              <a:ext uri="{FF2B5EF4-FFF2-40B4-BE49-F238E27FC236}">
                <a16:creationId xmlns:a16="http://schemas.microsoft.com/office/drawing/2014/main" id="{9206E3B6-6F74-FEB8-CF73-003793837E96}"/>
              </a:ext>
            </a:extLst>
          </p:cNvPr>
          <p:cNvPicPr>
            <a:picLocks noChangeAspect="1"/>
          </p:cNvPicPr>
          <p:nvPr/>
        </p:nvPicPr>
        <p:blipFill>
          <a:blip r:embed="rId4">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2712562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4DEDD-945C-7BB4-0AA7-44ACB3005F96}"/>
              </a:ext>
            </a:extLst>
          </p:cNvPr>
          <p:cNvSpPr>
            <a:spLocks noGrp="1"/>
          </p:cNvSpPr>
          <p:nvPr>
            <p:ph type="ctrTitle"/>
          </p:nvPr>
        </p:nvSpPr>
        <p:spPr>
          <a:xfrm>
            <a:off x="999564" y="584481"/>
            <a:ext cx="9144000" cy="477837"/>
          </a:xfrm>
        </p:spPr>
        <p:txBody>
          <a:bodyPr/>
          <a:lstStyle/>
          <a:p>
            <a:r>
              <a:rPr lang="en-US" dirty="0"/>
              <a:t>Working of Trojan Horse</a:t>
            </a:r>
            <a:endParaRPr lang="en-IN" dirty="0"/>
          </a:p>
        </p:txBody>
      </p:sp>
      <p:sp>
        <p:nvSpPr>
          <p:cNvPr id="3" name="Subtitle 2">
            <a:extLst>
              <a:ext uri="{FF2B5EF4-FFF2-40B4-BE49-F238E27FC236}">
                <a16:creationId xmlns:a16="http://schemas.microsoft.com/office/drawing/2014/main" id="{E0DB6B77-7FEB-20D7-7411-685F47ABC401}"/>
              </a:ext>
            </a:extLst>
          </p:cNvPr>
          <p:cNvSpPr>
            <a:spLocks noGrp="1"/>
          </p:cNvSpPr>
          <p:nvPr>
            <p:ph type="subTitle" idx="1"/>
          </p:nvPr>
        </p:nvSpPr>
        <p:spPr>
          <a:xfrm>
            <a:off x="1524000" y="1062318"/>
            <a:ext cx="9144000" cy="1655762"/>
          </a:xfrm>
        </p:spPr>
        <p:txBody>
          <a:bodyPr/>
          <a:lstStyle/>
          <a:p>
            <a:pPr marL="342900" indent="-342900" algn="just" rtl="0" fontAlgn="base">
              <a:buFont typeface="Arial" panose="020B0604020202020204" pitchFamily="34" charset="0"/>
              <a:buChar char="•"/>
            </a:pPr>
            <a:r>
              <a:rPr lang="en-US" sz="2000" b="0" i="0" dirty="0">
                <a:solidFill>
                  <a:srgbClr val="273239"/>
                </a:solidFill>
                <a:effectLst/>
                <a:latin typeface="Nunito" pitchFamily="2" charset="0"/>
              </a:rPr>
              <a:t>Trojan software can propagate to other computers from a Trojan-infected the computer. A hacker makes the device into a </a:t>
            </a:r>
            <a:r>
              <a:rPr lang="en-US" sz="2000" b="0" i="0" u="sng" dirty="0">
                <a:solidFill>
                  <a:srgbClr val="273239"/>
                </a:solidFill>
                <a:effectLst/>
                <a:latin typeface="Nunito" pitchFamily="2" charset="0"/>
                <a:hlinkClick r:id="rId2"/>
              </a:rPr>
              <a:t>zombie</a:t>
            </a:r>
            <a:r>
              <a:rPr lang="en-US" sz="2000" b="0" i="0" dirty="0">
                <a:solidFill>
                  <a:srgbClr val="273239"/>
                </a:solidFill>
                <a:effectLst/>
                <a:latin typeface="Nunito" pitchFamily="2" charset="0"/>
              </a:rPr>
              <a:t> computer, giving them remote access to it without the user’s knowledge. The zombie machine can then be used by hackers to spread malware among a botnet of computers.</a:t>
            </a:r>
          </a:p>
          <a:p>
            <a:pPr marL="342900" indent="-342900" algn="just" rtl="0" fontAlgn="base">
              <a:buFont typeface="Arial" panose="020B0604020202020204" pitchFamily="34" charset="0"/>
              <a:buChar char="•"/>
            </a:pPr>
            <a:r>
              <a:rPr lang="en-US" sz="2000" b="0" i="0" dirty="0">
                <a:solidFill>
                  <a:srgbClr val="273239"/>
                </a:solidFill>
                <a:effectLst/>
                <a:latin typeface="Nunito" pitchFamily="2" charset="0"/>
              </a:rPr>
              <a:t>A user might, for example, get an email from a friend that has an attachment that likewise appears to be real. However, the attachment has malicious code that runs on the user’s device and installs the Trojan. The user may not be aware that anything suspicious has happened because their machine may continue to function regularly without any signs of it having been infected. </a:t>
            </a:r>
          </a:p>
          <a:p>
            <a:pPr marL="342900" indent="-342900" algn="just" rtl="0" fontAlgn="base">
              <a:buFont typeface="Arial" panose="020B0604020202020204" pitchFamily="34" charset="0"/>
              <a:buChar char="•"/>
            </a:pPr>
            <a:r>
              <a:rPr lang="en-US" sz="2000" b="0" i="0" dirty="0">
                <a:solidFill>
                  <a:srgbClr val="273239"/>
                </a:solidFill>
                <a:effectLst/>
                <a:latin typeface="Nunito" pitchFamily="2" charset="0"/>
              </a:rPr>
              <a:t>Until the user makes a certain action, such visiting a specific website or banking app, the malware will remain undiscovered. As a result, the malicious code will be activated and the Trojan will do the required hacking activity. The malware may destroy itself, go back to being dormant, or continue to be active on the device, depending on the type of Trojan and how it was developed.</a:t>
            </a:r>
          </a:p>
          <a:p>
            <a:pPr marL="342900" indent="-342900" algn="just">
              <a:buFont typeface="Arial" panose="020B0604020202020204" pitchFamily="34" charset="0"/>
              <a:buChar char="•"/>
            </a:pPr>
            <a:endParaRPr lang="en-IN" sz="2000" dirty="0"/>
          </a:p>
        </p:txBody>
      </p:sp>
      <p:pic>
        <p:nvPicPr>
          <p:cNvPr id="4" name="Picture 3" descr="A colorful logo with a white background&#10;&#10;Description automatically generated">
            <a:extLst>
              <a:ext uri="{FF2B5EF4-FFF2-40B4-BE49-F238E27FC236}">
                <a16:creationId xmlns:a16="http://schemas.microsoft.com/office/drawing/2014/main" id="{57B17917-8EDD-CD70-CE68-32AC0EC0B6BA}"/>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2238492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ogo with a white background&#10;&#10;Description automatically generated">
            <a:extLst>
              <a:ext uri="{FF2B5EF4-FFF2-40B4-BE49-F238E27FC236}">
                <a16:creationId xmlns:a16="http://schemas.microsoft.com/office/drawing/2014/main" id="{952DDAFA-1F27-6CBC-1271-C573F856F448}"/>
              </a:ext>
            </a:extLst>
          </p:cNvPr>
          <p:cNvPicPr>
            <a:picLocks noChangeAspect="1"/>
          </p:cNvPicPr>
          <p:nvPr/>
        </p:nvPicPr>
        <p:blipFill>
          <a:blip r:embed="rId2">
            <a:extLst>
              <a:ext uri="{28A0092B-C50C-407E-A947-70E740481C1C}">
                <a14:useLocalDpi xmlns:a14="http://schemas.microsoft.com/office/drawing/2010/main" val="0"/>
              </a:ext>
            </a:extLst>
          </a:blip>
          <a:srcRect l="9091" t="16533" r="-1" b="11544"/>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E4AADD-B91A-5D4E-E59F-3C2AA720539D}"/>
              </a:ext>
            </a:extLst>
          </p:cNvPr>
          <p:cNvSpPr>
            <a:spLocks noGrp="1"/>
          </p:cNvSpPr>
          <p:nvPr>
            <p:ph type="ctrTitle"/>
          </p:nvPr>
        </p:nvSpPr>
        <p:spPr>
          <a:xfrm>
            <a:off x="8370470" y="1161288"/>
            <a:ext cx="3438144" cy="1124712"/>
          </a:xfrm>
        </p:spPr>
        <p:txBody>
          <a:bodyPr vert="horz" lIns="91440" tIns="45720" rIns="91440" bIns="45720" rtlCol="0" anchor="b">
            <a:normAutofit/>
          </a:bodyPr>
          <a:lstStyle/>
          <a:p>
            <a:pPr algn="l"/>
            <a:r>
              <a:rPr lang="en-US" sz="2800"/>
              <a:t>Malwares Threats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37B731FD-4DB6-6520-5695-811FC165FC0F}"/>
              </a:ext>
            </a:extLst>
          </p:cNvPr>
          <p:cNvSpPr>
            <a:spLocks noGrp="1"/>
          </p:cNvSpPr>
          <p:nvPr>
            <p:ph type="subTitle" idx="1"/>
          </p:nvPr>
        </p:nvSpPr>
        <p:spPr>
          <a:xfrm>
            <a:off x="8370470" y="2718054"/>
            <a:ext cx="3438906" cy="3207258"/>
          </a:xfrm>
        </p:spPr>
        <p:txBody>
          <a:bodyPr vert="horz" lIns="91440" tIns="45720" rIns="91440" bIns="45720" rtlCol="0" anchor="t">
            <a:normAutofit/>
          </a:bodyPr>
          <a:lstStyle/>
          <a:p>
            <a:pPr indent="-228600" algn="l">
              <a:buFont typeface="Arial" panose="020B0604020202020204" pitchFamily="34" charset="0"/>
              <a:buChar char="•"/>
            </a:pPr>
            <a:r>
              <a:rPr lang="en-US" sz="1700" dirty="0"/>
              <a:t>Definition</a:t>
            </a:r>
          </a:p>
          <a:p>
            <a:pPr indent="-228600" algn="l">
              <a:buFont typeface="Arial" panose="020B0604020202020204" pitchFamily="34" charset="0"/>
              <a:buChar char="•"/>
            </a:pPr>
            <a:r>
              <a:rPr lang="en-US" sz="1700" dirty="0"/>
              <a:t>Classification</a:t>
            </a:r>
          </a:p>
          <a:p>
            <a:pPr indent="-228600" algn="l">
              <a:buFont typeface="Arial" panose="020B0604020202020204" pitchFamily="34" charset="0"/>
              <a:buChar char="•"/>
            </a:pPr>
            <a:r>
              <a:rPr lang="en-US" sz="1700" dirty="0"/>
              <a:t>Viruses</a:t>
            </a:r>
          </a:p>
          <a:p>
            <a:pPr indent="-228600" algn="l">
              <a:buFont typeface="Arial" panose="020B0604020202020204" pitchFamily="34" charset="0"/>
              <a:buChar char="•"/>
            </a:pPr>
            <a:r>
              <a:rPr lang="en-US" sz="1700" dirty="0"/>
              <a:t>Worms</a:t>
            </a:r>
          </a:p>
          <a:p>
            <a:pPr indent="-228600" algn="l">
              <a:buFont typeface="Arial" panose="020B0604020202020204" pitchFamily="34" charset="0"/>
              <a:buChar char="•"/>
            </a:pPr>
            <a:r>
              <a:rPr lang="en-US" sz="1700" dirty="0"/>
              <a:t>Trojan Horse</a:t>
            </a:r>
          </a:p>
          <a:p>
            <a:pPr indent="-228600" algn="l">
              <a:buFont typeface="Arial" panose="020B0604020202020204" pitchFamily="34" charset="0"/>
              <a:buChar char="•"/>
            </a:pPr>
            <a:r>
              <a:rPr lang="en-US" sz="1700" dirty="0"/>
              <a:t>Ransomware</a:t>
            </a:r>
          </a:p>
          <a:p>
            <a:pPr indent="-228600" algn="l">
              <a:buFont typeface="Arial" panose="020B0604020202020204" pitchFamily="34" charset="0"/>
              <a:buChar char="•"/>
            </a:pPr>
            <a:r>
              <a:rPr lang="en-US" sz="1700" dirty="0"/>
              <a:t>Logic Bombs</a:t>
            </a:r>
          </a:p>
          <a:p>
            <a:pPr indent="-228600" algn="l">
              <a:buFont typeface="Arial" panose="020B0604020202020204" pitchFamily="34" charset="0"/>
              <a:buChar char="•"/>
            </a:pPr>
            <a:endParaRPr lang="en-US" sz="1700" dirty="0"/>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2320578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9CB3-FC07-7A01-87EB-85F9B4DCEED6}"/>
              </a:ext>
            </a:extLst>
          </p:cNvPr>
          <p:cNvSpPr>
            <a:spLocks noGrp="1"/>
          </p:cNvSpPr>
          <p:nvPr>
            <p:ph type="ctrTitle"/>
          </p:nvPr>
        </p:nvSpPr>
        <p:spPr>
          <a:xfrm>
            <a:off x="-484094" y="1122363"/>
            <a:ext cx="11152094" cy="477837"/>
          </a:xfrm>
        </p:spPr>
        <p:txBody>
          <a:bodyPr/>
          <a:lstStyle/>
          <a:p>
            <a:r>
              <a:rPr lang="en-US" dirty="0"/>
              <a:t>Advantages and Disadvantages</a:t>
            </a:r>
            <a:endParaRPr lang="en-IN" dirty="0"/>
          </a:p>
        </p:txBody>
      </p:sp>
      <p:sp>
        <p:nvSpPr>
          <p:cNvPr id="3" name="Subtitle 2">
            <a:extLst>
              <a:ext uri="{FF2B5EF4-FFF2-40B4-BE49-F238E27FC236}">
                <a16:creationId xmlns:a16="http://schemas.microsoft.com/office/drawing/2014/main" id="{00B952AC-A635-12C3-CA4C-D0A291E73420}"/>
              </a:ext>
            </a:extLst>
          </p:cNvPr>
          <p:cNvSpPr>
            <a:spLocks noGrp="1"/>
          </p:cNvSpPr>
          <p:nvPr>
            <p:ph type="subTitle" idx="1"/>
          </p:nvPr>
        </p:nvSpPr>
        <p:spPr>
          <a:xfrm>
            <a:off x="519953" y="1934602"/>
            <a:ext cx="9144000" cy="1655762"/>
          </a:xfrm>
        </p:spPr>
        <p:txBody>
          <a:bodyPr/>
          <a:lstStyle/>
          <a:p>
            <a:pPr algn="l" fontAlgn="base"/>
            <a:r>
              <a:rPr lang="en-US" sz="2000" b="1" i="0" dirty="0">
                <a:solidFill>
                  <a:srgbClr val="273239"/>
                </a:solidFill>
                <a:effectLst/>
                <a:latin typeface="Nunito" pitchFamily="2" charset="0"/>
              </a:rPr>
              <a:t>Advantage of Trojan Horse</a:t>
            </a:r>
          </a:p>
          <a:p>
            <a:pPr algn="l" fontAlgn="base">
              <a:buFont typeface="Arial" panose="020B0604020202020204" pitchFamily="34" charset="0"/>
              <a:buChar char="•"/>
            </a:pPr>
            <a:r>
              <a:rPr lang="en-US" sz="2000" b="0" i="0" dirty="0">
                <a:solidFill>
                  <a:srgbClr val="273239"/>
                </a:solidFill>
                <a:effectLst/>
                <a:latin typeface="Nunito" pitchFamily="2" charset="0"/>
              </a:rPr>
              <a:t>It can be sent as an attachment in an email.</a:t>
            </a:r>
          </a:p>
          <a:p>
            <a:pPr algn="l" fontAlgn="base">
              <a:buFont typeface="Arial" panose="020B0604020202020204" pitchFamily="34" charset="0"/>
              <a:buChar char="•"/>
            </a:pPr>
            <a:r>
              <a:rPr lang="en-US" sz="2000" b="0" i="0" dirty="0">
                <a:solidFill>
                  <a:srgbClr val="273239"/>
                </a:solidFill>
                <a:effectLst/>
                <a:latin typeface="Nunito" pitchFamily="2" charset="0"/>
              </a:rPr>
              <a:t>It can be in some pop-up ads that we find on the </a:t>
            </a:r>
            <a:r>
              <a:rPr lang="en-US" sz="2000" b="0" i="0" u="sng" dirty="0">
                <a:solidFill>
                  <a:srgbClr val="273239"/>
                </a:solidFill>
                <a:effectLst/>
                <a:latin typeface="Nunito" pitchFamily="2" charset="0"/>
                <a:hlinkClick r:id="rId2"/>
              </a:rPr>
              <a:t>web page</a:t>
            </a:r>
            <a:r>
              <a:rPr lang="en-US" sz="2000" b="0" i="0" dirty="0">
                <a:solidFill>
                  <a:srgbClr val="273239"/>
                </a:solidFill>
                <a:effectLst/>
                <a:latin typeface="Nunito" pitchFamily="2" charset="0"/>
              </a:rPr>
              <a:t>.</a:t>
            </a:r>
          </a:p>
          <a:p>
            <a:pPr algn="l" fontAlgn="base">
              <a:buFont typeface="Arial" panose="020B0604020202020204" pitchFamily="34" charset="0"/>
              <a:buChar char="•"/>
            </a:pPr>
            <a:r>
              <a:rPr lang="en-US" sz="2000" b="0" i="0" dirty="0">
                <a:solidFill>
                  <a:srgbClr val="273239"/>
                </a:solidFill>
                <a:effectLst/>
                <a:latin typeface="Nunito" pitchFamily="2" charset="0"/>
              </a:rPr>
              <a:t>It can be used to allow remote access to a computer.</a:t>
            </a:r>
          </a:p>
          <a:p>
            <a:pPr algn="l" fontAlgn="base">
              <a:buFont typeface="Arial" panose="020B0604020202020204" pitchFamily="34" charset="0"/>
              <a:buChar char="•"/>
            </a:pPr>
            <a:r>
              <a:rPr lang="en-US" sz="2000" b="0" i="0" dirty="0">
                <a:solidFill>
                  <a:srgbClr val="273239"/>
                </a:solidFill>
                <a:effectLst/>
                <a:latin typeface="Nunito" pitchFamily="2" charset="0"/>
              </a:rPr>
              <a:t>It can be used to delete data and more on the user’s computers.</a:t>
            </a:r>
          </a:p>
          <a:p>
            <a:pPr algn="l" fontAlgn="base"/>
            <a:r>
              <a:rPr lang="en-US" sz="2000" b="1" i="0" dirty="0">
                <a:solidFill>
                  <a:srgbClr val="273239"/>
                </a:solidFill>
                <a:effectLst/>
                <a:latin typeface="Nunito" pitchFamily="2" charset="0"/>
              </a:rPr>
              <a:t>Disadvantages of Trojan Horse</a:t>
            </a:r>
          </a:p>
          <a:p>
            <a:pPr algn="l" fontAlgn="base">
              <a:buFont typeface="Arial" panose="020B0604020202020204" pitchFamily="34" charset="0"/>
              <a:buChar char="•"/>
            </a:pPr>
            <a:r>
              <a:rPr lang="en-US" sz="2000" b="0" i="0" dirty="0">
                <a:solidFill>
                  <a:srgbClr val="273239"/>
                </a:solidFill>
                <a:effectLst/>
                <a:latin typeface="Nunito" pitchFamily="2" charset="0"/>
              </a:rPr>
              <a:t>It can’t manifest by itself. It requires the implementation of the .exe files.</a:t>
            </a:r>
          </a:p>
          <a:p>
            <a:pPr algn="l" fontAlgn="base">
              <a:buFont typeface="Arial" panose="020B0604020202020204" pitchFamily="34" charset="0"/>
              <a:buChar char="•"/>
            </a:pPr>
            <a:r>
              <a:rPr lang="en-US" sz="2000" b="0" i="0" dirty="0">
                <a:solidFill>
                  <a:srgbClr val="273239"/>
                </a:solidFill>
                <a:effectLst/>
                <a:latin typeface="Nunito" pitchFamily="2" charset="0"/>
              </a:rPr>
              <a:t>It remains undetected and starts its execution when the user is doing any online transaction activity.</a:t>
            </a:r>
          </a:p>
          <a:p>
            <a:pPr algn="l" fontAlgn="base">
              <a:buFont typeface="Arial" panose="020B0604020202020204" pitchFamily="34" charset="0"/>
              <a:buChar char="•"/>
            </a:pPr>
            <a:r>
              <a:rPr lang="en-US" sz="2000" b="0" i="0" dirty="0">
                <a:solidFill>
                  <a:srgbClr val="273239"/>
                </a:solidFill>
                <a:effectLst/>
                <a:latin typeface="Nunito" pitchFamily="2" charset="0"/>
              </a:rPr>
              <a:t>the system or the device where it has been affected will be slow.</a:t>
            </a:r>
          </a:p>
          <a:p>
            <a:pPr algn="l" fontAlgn="base">
              <a:buFont typeface="Arial" panose="020B0604020202020204" pitchFamily="34" charset="0"/>
              <a:buChar char="•"/>
            </a:pPr>
            <a:r>
              <a:rPr lang="en-US" sz="2000" b="0" i="0" dirty="0">
                <a:solidFill>
                  <a:srgbClr val="273239"/>
                </a:solidFill>
                <a:effectLst/>
                <a:latin typeface="Nunito" pitchFamily="2" charset="0"/>
              </a:rPr>
              <a:t>The user can also experience a direct shutdown of the computer.</a:t>
            </a:r>
          </a:p>
          <a:p>
            <a:pPr algn="l" fontAlgn="base">
              <a:buFont typeface="Arial" panose="020B0604020202020204" pitchFamily="34" charset="0"/>
              <a:buChar char="•"/>
            </a:pPr>
            <a:r>
              <a:rPr lang="en-US" sz="2000" b="0" i="0" dirty="0">
                <a:solidFill>
                  <a:srgbClr val="273239"/>
                </a:solidFill>
                <a:effectLst/>
                <a:latin typeface="Nunito" pitchFamily="2" charset="0"/>
              </a:rPr>
              <a:t>The user will experience the files to be opening much slower.</a:t>
            </a:r>
          </a:p>
          <a:p>
            <a:endParaRPr lang="en-IN" sz="2000" dirty="0"/>
          </a:p>
        </p:txBody>
      </p:sp>
      <p:pic>
        <p:nvPicPr>
          <p:cNvPr id="4" name="Picture 3" descr="A colorful logo with a white background&#10;&#10;Description automatically generated">
            <a:extLst>
              <a:ext uri="{FF2B5EF4-FFF2-40B4-BE49-F238E27FC236}">
                <a16:creationId xmlns:a16="http://schemas.microsoft.com/office/drawing/2014/main" id="{4F6C4D6F-710D-11AC-EF05-9E77AEA5EA66}"/>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25270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9B14-B963-0CD5-2E72-C7C6B2699387}"/>
              </a:ext>
            </a:extLst>
          </p:cNvPr>
          <p:cNvSpPr>
            <a:spLocks noGrp="1"/>
          </p:cNvSpPr>
          <p:nvPr>
            <p:ph type="ctrTitle"/>
          </p:nvPr>
        </p:nvSpPr>
        <p:spPr>
          <a:xfrm>
            <a:off x="0" y="0"/>
            <a:ext cx="9144000" cy="773672"/>
          </a:xfrm>
        </p:spPr>
        <p:txBody>
          <a:bodyPr/>
          <a:lstStyle/>
          <a:p>
            <a:r>
              <a:rPr lang="en-US" dirty="0"/>
              <a:t>Logic Bombs</a:t>
            </a:r>
            <a:endParaRPr lang="en-IN" dirty="0"/>
          </a:p>
        </p:txBody>
      </p:sp>
      <p:sp>
        <p:nvSpPr>
          <p:cNvPr id="3" name="Subtitle 2">
            <a:extLst>
              <a:ext uri="{FF2B5EF4-FFF2-40B4-BE49-F238E27FC236}">
                <a16:creationId xmlns:a16="http://schemas.microsoft.com/office/drawing/2014/main" id="{B018066F-9676-9B25-F9F8-D1A2301E9BB2}"/>
              </a:ext>
            </a:extLst>
          </p:cNvPr>
          <p:cNvSpPr>
            <a:spLocks noGrp="1"/>
          </p:cNvSpPr>
          <p:nvPr>
            <p:ph type="subTitle" idx="1"/>
          </p:nvPr>
        </p:nvSpPr>
        <p:spPr>
          <a:xfrm>
            <a:off x="313764" y="885732"/>
            <a:ext cx="8225118" cy="4775480"/>
          </a:xfrm>
        </p:spPr>
        <p:txBody>
          <a:bodyPr/>
          <a:lstStyle/>
          <a:p>
            <a:pPr marL="342900" indent="-342900" algn="just">
              <a:buFont typeface="Arial" panose="020B0604020202020204" pitchFamily="34" charset="0"/>
              <a:buChar char="•"/>
            </a:pPr>
            <a:r>
              <a:rPr lang="en-US" sz="4000" dirty="0"/>
              <a:t>Embedded in legitimate programs </a:t>
            </a:r>
          </a:p>
          <a:p>
            <a:pPr marL="342900" indent="-342900" algn="just">
              <a:buFont typeface="Arial" panose="020B0604020202020204" pitchFamily="34" charset="0"/>
              <a:buChar char="•"/>
            </a:pPr>
            <a:r>
              <a:rPr lang="en-US" sz="4000" dirty="0"/>
              <a:t> Activated when specified conditions met – E.g., presence/absence of some file; Particular date/time or particular user </a:t>
            </a:r>
          </a:p>
          <a:p>
            <a:pPr marL="342900" indent="-342900" algn="just">
              <a:buFont typeface="Arial" panose="020B0604020202020204" pitchFamily="34" charset="0"/>
              <a:buChar char="•"/>
            </a:pPr>
            <a:r>
              <a:rPr lang="en-US" sz="4000" dirty="0"/>
              <a:t> When triggered, typically damages system – Modify/delete files/disks</a:t>
            </a:r>
            <a:endParaRPr lang="en-IN" sz="4000" dirty="0"/>
          </a:p>
        </p:txBody>
      </p:sp>
      <p:pic>
        <p:nvPicPr>
          <p:cNvPr id="4" name="Picture 3" descr="A colorful logo with a white background&#10;&#10;Description automatically generated">
            <a:extLst>
              <a:ext uri="{FF2B5EF4-FFF2-40B4-BE49-F238E27FC236}">
                <a16:creationId xmlns:a16="http://schemas.microsoft.com/office/drawing/2014/main" id="{4618A327-76D6-21CD-23C0-702500074D13}"/>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43307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F86F-EDC4-4867-DABA-09FE567B73D3}"/>
              </a:ext>
            </a:extLst>
          </p:cNvPr>
          <p:cNvSpPr>
            <a:spLocks noGrp="1"/>
          </p:cNvSpPr>
          <p:nvPr>
            <p:ph type="ctrTitle"/>
          </p:nvPr>
        </p:nvSpPr>
        <p:spPr>
          <a:xfrm>
            <a:off x="1524000" y="1122363"/>
            <a:ext cx="8426824" cy="208896"/>
          </a:xfrm>
        </p:spPr>
        <p:txBody>
          <a:bodyPr/>
          <a:lstStyle/>
          <a:p>
            <a:r>
              <a:rPr lang="en-IN" dirty="0"/>
              <a:t>Example of Logic Bomb</a:t>
            </a:r>
          </a:p>
        </p:txBody>
      </p:sp>
      <p:sp>
        <p:nvSpPr>
          <p:cNvPr id="3" name="Subtitle 2">
            <a:extLst>
              <a:ext uri="{FF2B5EF4-FFF2-40B4-BE49-F238E27FC236}">
                <a16:creationId xmlns:a16="http://schemas.microsoft.com/office/drawing/2014/main" id="{72B1C2D3-0227-2ED2-D298-2274E329569A}"/>
              </a:ext>
            </a:extLst>
          </p:cNvPr>
          <p:cNvSpPr>
            <a:spLocks noGrp="1"/>
          </p:cNvSpPr>
          <p:nvPr>
            <p:ph type="subTitle" idx="1"/>
          </p:nvPr>
        </p:nvSpPr>
        <p:spPr>
          <a:xfrm>
            <a:off x="645459" y="1761564"/>
            <a:ext cx="10901082" cy="4182035"/>
          </a:xfrm>
        </p:spPr>
        <p:txBody>
          <a:bodyPr/>
          <a:lstStyle/>
          <a:p>
            <a:pPr algn="just"/>
            <a:r>
              <a:rPr lang="en-US" sz="3600" dirty="0"/>
              <a:t>In 1982, the Trans-Siberian Pipeline incident occurred. A KGB operative was to steal the plans for a sophisticated control system and its software from a Canadian firm, for use on their Siberian pipeline. The CIA was tipped off by documents in the Farewell Dossier and had the company insert a logic bomb in the program for sabotage purposes. This eventually resulted in "the most monumental non-nuclear explosion and fire ever seen from space“.</a:t>
            </a:r>
            <a:endParaRPr lang="en-IN" sz="3600" dirty="0"/>
          </a:p>
        </p:txBody>
      </p:sp>
      <p:pic>
        <p:nvPicPr>
          <p:cNvPr id="4" name="Picture 3" descr="A colorful logo with a white background&#10;&#10;Description automatically generated">
            <a:extLst>
              <a:ext uri="{FF2B5EF4-FFF2-40B4-BE49-F238E27FC236}">
                <a16:creationId xmlns:a16="http://schemas.microsoft.com/office/drawing/2014/main" id="{B4184AE7-8E06-B63C-A75F-98B595AE0A66}"/>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1842125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8103-9B99-D712-26A8-78A7087506E8}"/>
              </a:ext>
            </a:extLst>
          </p:cNvPr>
          <p:cNvSpPr>
            <a:spLocks noGrp="1"/>
          </p:cNvSpPr>
          <p:nvPr>
            <p:ph type="ctrTitle"/>
          </p:nvPr>
        </p:nvSpPr>
        <p:spPr>
          <a:xfrm>
            <a:off x="744070" y="342433"/>
            <a:ext cx="9144000" cy="773672"/>
          </a:xfrm>
        </p:spPr>
        <p:txBody>
          <a:bodyPr/>
          <a:lstStyle/>
          <a:p>
            <a:r>
              <a:rPr lang="en-IN" dirty="0"/>
              <a:t>Ransomware</a:t>
            </a:r>
          </a:p>
        </p:txBody>
      </p:sp>
      <p:sp>
        <p:nvSpPr>
          <p:cNvPr id="3" name="Subtitle 2">
            <a:extLst>
              <a:ext uri="{FF2B5EF4-FFF2-40B4-BE49-F238E27FC236}">
                <a16:creationId xmlns:a16="http://schemas.microsoft.com/office/drawing/2014/main" id="{AD8E0977-38F0-BE91-BAF2-AE04206968F1}"/>
              </a:ext>
            </a:extLst>
          </p:cNvPr>
          <p:cNvSpPr>
            <a:spLocks noGrp="1"/>
          </p:cNvSpPr>
          <p:nvPr>
            <p:ph type="subTitle" idx="1"/>
          </p:nvPr>
        </p:nvSpPr>
        <p:spPr>
          <a:xfrm>
            <a:off x="744069" y="1221908"/>
            <a:ext cx="10618695" cy="4869609"/>
          </a:xfrm>
        </p:spPr>
        <p:txBody>
          <a:bodyPr/>
          <a:lstStyle/>
          <a:p>
            <a:pPr algn="just"/>
            <a:r>
              <a:rPr lang="en-US" b="1" dirty="0"/>
              <a:t>Holds a computer system, or the data it contains, hostage against its user by demanding a ransom.</a:t>
            </a:r>
          </a:p>
          <a:p>
            <a:pPr algn="just"/>
            <a:r>
              <a:rPr lang="en-US" dirty="0"/>
              <a:t> – Disable an essential system service or lock the display at system startup </a:t>
            </a:r>
          </a:p>
          <a:p>
            <a:pPr algn="just"/>
            <a:r>
              <a:rPr lang="en-US" dirty="0"/>
              <a:t>– Encrypt some of the user's personal files, originally referred to as </a:t>
            </a:r>
            <a:r>
              <a:rPr lang="en-US" dirty="0" err="1"/>
              <a:t>cryptoviruses</a:t>
            </a:r>
            <a:r>
              <a:rPr lang="en-US" dirty="0"/>
              <a:t>, </a:t>
            </a:r>
            <a:r>
              <a:rPr lang="en-US" dirty="0" err="1"/>
              <a:t>cryptotrojans</a:t>
            </a:r>
            <a:r>
              <a:rPr lang="en-US" dirty="0"/>
              <a:t> or </a:t>
            </a:r>
            <a:r>
              <a:rPr lang="en-US" dirty="0" err="1"/>
              <a:t>cryptoworms</a:t>
            </a:r>
            <a:r>
              <a:rPr lang="en-US" dirty="0"/>
              <a:t> </a:t>
            </a:r>
          </a:p>
          <a:p>
            <a:pPr algn="just"/>
            <a:endParaRPr lang="en-US" dirty="0"/>
          </a:p>
          <a:p>
            <a:pPr algn="just"/>
            <a:r>
              <a:rPr lang="en-US" b="1" dirty="0"/>
              <a:t>• Victim user has to – </a:t>
            </a:r>
          </a:p>
          <a:p>
            <a:pPr algn="just"/>
            <a:r>
              <a:rPr lang="en-US" dirty="0"/>
              <a:t>enter a code obtainable only after wiring payment to the attacker or sending an SMS message </a:t>
            </a:r>
          </a:p>
          <a:p>
            <a:pPr algn="just"/>
            <a:r>
              <a:rPr lang="en-US" dirty="0"/>
              <a:t> buy a decryption or removal tool</a:t>
            </a:r>
            <a:endParaRPr lang="en-IN" dirty="0"/>
          </a:p>
        </p:txBody>
      </p:sp>
      <p:pic>
        <p:nvPicPr>
          <p:cNvPr id="4" name="Picture 3" descr="A colorful logo with a white background&#10;&#10;Description automatically generated">
            <a:extLst>
              <a:ext uri="{FF2B5EF4-FFF2-40B4-BE49-F238E27FC236}">
                <a16:creationId xmlns:a16="http://schemas.microsoft.com/office/drawing/2014/main" id="{7A7102F5-A19C-0B71-BA30-6C3B45F279EC}"/>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3038744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61646-D879-F3ED-7F08-2F609A57FD15}"/>
              </a:ext>
            </a:extLst>
          </p:cNvPr>
          <p:cNvSpPr>
            <a:spLocks noGrp="1"/>
          </p:cNvSpPr>
          <p:nvPr>
            <p:ph type="ctrTitle"/>
          </p:nvPr>
        </p:nvSpPr>
        <p:spPr>
          <a:xfrm>
            <a:off x="638881" y="457200"/>
            <a:ext cx="10909640" cy="1368614"/>
          </a:xfrm>
        </p:spPr>
        <p:txBody>
          <a:bodyPr anchor="ctr">
            <a:normAutofit/>
          </a:bodyPr>
          <a:lstStyle/>
          <a:p>
            <a:r>
              <a:rPr lang="en-US" sz="6600"/>
              <a:t>Thank You</a:t>
            </a:r>
            <a:endParaRPr lang="en-IN" sz="6600"/>
          </a:p>
        </p:txBody>
      </p:sp>
      <p:sp>
        <p:nvSpPr>
          <p:cNvPr id="2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qr code on a white background&#10;&#10;Description automatically generated">
            <a:extLst>
              <a:ext uri="{FF2B5EF4-FFF2-40B4-BE49-F238E27FC236}">
                <a16:creationId xmlns:a16="http://schemas.microsoft.com/office/drawing/2014/main" id="{2E39142A-A632-D319-FAE7-0292E5B93F01}"/>
              </a:ext>
            </a:extLst>
          </p:cNvPr>
          <p:cNvPicPr>
            <a:picLocks noChangeAspect="1"/>
          </p:cNvPicPr>
          <p:nvPr/>
        </p:nvPicPr>
        <p:blipFill>
          <a:blip r:embed="rId2">
            <a:extLst>
              <a:ext uri="{28A0092B-C50C-407E-A947-70E740481C1C}">
                <a14:useLocalDpi xmlns:a14="http://schemas.microsoft.com/office/drawing/2010/main" val="0"/>
              </a:ext>
            </a:extLst>
          </a:blip>
          <a:srcRect r="1" b="1"/>
          <a:stretch/>
        </p:blipFill>
        <p:spPr>
          <a:xfrm>
            <a:off x="1324356" y="2642616"/>
            <a:ext cx="3605784" cy="3605784"/>
          </a:xfrm>
          <a:prstGeom prst="rect">
            <a:avLst/>
          </a:prstGeom>
        </p:spPr>
      </p:pic>
      <p:pic>
        <p:nvPicPr>
          <p:cNvPr id="5" name="Picture 4" descr="A colorful logo with a white background&#10;&#10;Description automatically generated">
            <a:extLst>
              <a:ext uri="{FF2B5EF4-FFF2-40B4-BE49-F238E27FC236}">
                <a16:creationId xmlns:a16="http://schemas.microsoft.com/office/drawing/2014/main" id="{A0B87071-EA9C-7050-3DE1-DE55C4E7E187}"/>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7922493" y="2642616"/>
            <a:ext cx="2278422" cy="3605784"/>
          </a:xfrm>
          <a:prstGeom prst="rect">
            <a:avLst/>
          </a:prstGeom>
        </p:spPr>
      </p:pic>
    </p:spTree>
    <p:extLst>
      <p:ext uri="{BB962C8B-B14F-4D97-AF65-F5344CB8AC3E}">
        <p14:creationId xmlns:p14="http://schemas.microsoft.com/office/powerpoint/2010/main" val="3871593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C94A-8487-EB59-EA23-14402B7CFBEB}"/>
              </a:ext>
            </a:extLst>
          </p:cNvPr>
          <p:cNvSpPr>
            <a:spLocks noGrp="1"/>
          </p:cNvSpPr>
          <p:nvPr>
            <p:ph type="ctrTitle"/>
          </p:nvPr>
        </p:nvSpPr>
        <p:spPr>
          <a:xfrm>
            <a:off x="757084" y="296453"/>
            <a:ext cx="3534697" cy="1060399"/>
          </a:xfrm>
        </p:spPr>
        <p:txBody>
          <a:bodyPr/>
          <a:lstStyle/>
          <a:p>
            <a:r>
              <a:rPr lang="en-US" dirty="0"/>
              <a:t>Definition</a:t>
            </a:r>
            <a:endParaRPr lang="en-IN" dirty="0"/>
          </a:p>
        </p:txBody>
      </p:sp>
      <p:sp>
        <p:nvSpPr>
          <p:cNvPr id="3" name="Subtitle 2">
            <a:extLst>
              <a:ext uri="{FF2B5EF4-FFF2-40B4-BE49-F238E27FC236}">
                <a16:creationId xmlns:a16="http://schemas.microsoft.com/office/drawing/2014/main" id="{B8471FC1-A4B7-DC28-684D-6825A8DFBE7B}"/>
              </a:ext>
            </a:extLst>
          </p:cNvPr>
          <p:cNvSpPr>
            <a:spLocks noGrp="1"/>
          </p:cNvSpPr>
          <p:nvPr>
            <p:ph type="subTitle" idx="1"/>
          </p:nvPr>
        </p:nvSpPr>
        <p:spPr>
          <a:xfrm>
            <a:off x="604683" y="1356852"/>
            <a:ext cx="10958051" cy="1474838"/>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just"/>
            <a:r>
              <a:rPr lang="en-US" dirty="0"/>
              <a:t>Malware is a general term for all types of malicious software, which in the context of computer security means: Software which is used with the aim of attempting to breach a computer system’s security policy with respect to Confidentiality, Integrity or Availability.</a:t>
            </a:r>
            <a:endParaRPr lang="en-IN" dirty="0"/>
          </a:p>
        </p:txBody>
      </p:sp>
      <p:sp>
        <p:nvSpPr>
          <p:cNvPr id="4" name="TextBox 3">
            <a:extLst>
              <a:ext uri="{FF2B5EF4-FFF2-40B4-BE49-F238E27FC236}">
                <a16:creationId xmlns:a16="http://schemas.microsoft.com/office/drawing/2014/main" id="{2DD60E7E-C026-5918-5690-FC20197816AB}"/>
              </a:ext>
            </a:extLst>
          </p:cNvPr>
          <p:cNvSpPr txBox="1"/>
          <p:nvPr/>
        </p:nvSpPr>
        <p:spPr>
          <a:xfrm>
            <a:off x="757084" y="3192824"/>
            <a:ext cx="10401546" cy="2308324"/>
          </a:xfrm>
          <a:prstGeom prst="rect">
            <a:avLst/>
          </a:prstGeom>
          <a:noFill/>
        </p:spPr>
        <p:txBody>
          <a:bodyPr wrap="square" rtlCol="0">
            <a:spAutoFit/>
          </a:bodyPr>
          <a:lstStyle/>
          <a:p>
            <a:pPr algn="just"/>
            <a:r>
              <a:rPr lang="en-US" b="1" dirty="0"/>
              <a:t>We shall use the term the initiator of the malware to denote the subject who originally launched the malware with the intent of attacking one or more targets. Depending on the type of malware, the set of targets may or may not be </a:t>
            </a:r>
            <a:r>
              <a:rPr lang="en-US" b="1" dirty="0" err="1"/>
              <a:t>explictly</a:t>
            </a:r>
            <a:r>
              <a:rPr lang="en-US" b="1" dirty="0"/>
              <a:t> known to the initiator. Note that this definition relates the maliciousness of the software to an attempted breach of the target’s security policy. This in turn means that it depends on the privileges of the initiator on the target system. A program P which would be classified as malware if initiated by an user with no special privileges, could easily be quite acceptable (though obviously a potential danger to have lying about) if executed by a system administrator with extensive privileges on the target system.</a:t>
            </a:r>
            <a:endParaRPr lang="en-IN" b="1" dirty="0"/>
          </a:p>
        </p:txBody>
      </p:sp>
      <p:pic>
        <p:nvPicPr>
          <p:cNvPr id="5" name="Picture 4" descr="A colorful logo with a white background&#10;&#10;Description automatically generated">
            <a:extLst>
              <a:ext uri="{FF2B5EF4-FFF2-40B4-BE49-F238E27FC236}">
                <a16:creationId xmlns:a16="http://schemas.microsoft.com/office/drawing/2014/main" id="{F2BA8E1B-114F-AB91-5630-E92068386D32}"/>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293478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5B42-4519-F896-B8ED-BB0F27CB70B9}"/>
              </a:ext>
            </a:extLst>
          </p:cNvPr>
          <p:cNvSpPr>
            <a:spLocks noGrp="1"/>
          </p:cNvSpPr>
          <p:nvPr>
            <p:ph type="ctrTitle"/>
          </p:nvPr>
        </p:nvSpPr>
        <p:spPr>
          <a:xfrm>
            <a:off x="181897" y="753653"/>
            <a:ext cx="5392994" cy="367224"/>
          </a:xfrm>
        </p:spPr>
        <p:txBody>
          <a:bodyPr/>
          <a:lstStyle/>
          <a:p>
            <a:r>
              <a:rPr lang="en-US" dirty="0"/>
              <a:t>Classification</a:t>
            </a:r>
            <a:endParaRPr lang="en-IN" dirty="0"/>
          </a:p>
        </p:txBody>
      </p:sp>
      <p:sp>
        <p:nvSpPr>
          <p:cNvPr id="4" name="Rectangle 3">
            <a:extLst>
              <a:ext uri="{FF2B5EF4-FFF2-40B4-BE49-F238E27FC236}">
                <a16:creationId xmlns:a16="http://schemas.microsoft.com/office/drawing/2014/main" id="{9B6795E8-179C-8708-6483-B1D7FFCE7750}"/>
              </a:ext>
            </a:extLst>
          </p:cNvPr>
          <p:cNvSpPr/>
          <p:nvPr/>
        </p:nvSpPr>
        <p:spPr>
          <a:xfrm>
            <a:off x="4016477" y="988884"/>
            <a:ext cx="3952568" cy="14305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t>Malware</a:t>
            </a:r>
            <a:endParaRPr lang="en-IN" sz="7200" dirty="0"/>
          </a:p>
        </p:txBody>
      </p:sp>
      <p:sp>
        <p:nvSpPr>
          <p:cNvPr id="5" name="Rectangle 4">
            <a:extLst>
              <a:ext uri="{FF2B5EF4-FFF2-40B4-BE49-F238E27FC236}">
                <a16:creationId xmlns:a16="http://schemas.microsoft.com/office/drawing/2014/main" id="{5B8DF635-029F-9582-2335-F93524BA2602}"/>
              </a:ext>
            </a:extLst>
          </p:cNvPr>
          <p:cNvSpPr/>
          <p:nvPr/>
        </p:nvSpPr>
        <p:spPr>
          <a:xfrm>
            <a:off x="403123" y="3451123"/>
            <a:ext cx="1455174" cy="759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Virus</a:t>
            </a:r>
            <a:endParaRPr lang="en-IN" dirty="0"/>
          </a:p>
        </p:txBody>
      </p:sp>
      <p:sp>
        <p:nvSpPr>
          <p:cNvPr id="6" name="Rectangle 5">
            <a:extLst>
              <a:ext uri="{FF2B5EF4-FFF2-40B4-BE49-F238E27FC236}">
                <a16:creationId xmlns:a16="http://schemas.microsoft.com/office/drawing/2014/main" id="{675C6AD8-1F93-25B7-561D-A757B18C19FC}"/>
              </a:ext>
            </a:extLst>
          </p:cNvPr>
          <p:cNvSpPr/>
          <p:nvPr/>
        </p:nvSpPr>
        <p:spPr>
          <a:xfrm>
            <a:off x="2561303" y="3451123"/>
            <a:ext cx="1455174" cy="759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Worms</a:t>
            </a:r>
            <a:endParaRPr lang="en-IN" dirty="0"/>
          </a:p>
        </p:txBody>
      </p:sp>
      <p:sp>
        <p:nvSpPr>
          <p:cNvPr id="7" name="Rectangle 6">
            <a:extLst>
              <a:ext uri="{FF2B5EF4-FFF2-40B4-BE49-F238E27FC236}">
                <a16:creationId xmlns:a16="http://schemas.microsoft.com/office/drawing/2014/main" id="{5630B651-C835-02CE-AAA1-B3DBAA0F53E7}"/>
              </a:ext>
            </a:extLst>
          </p:cNvPr>
          <p:cNvSpPr/>
          <p:nvPr/>
        </p:nvSpPr>
        <p:spPr>
          <a:xfrm>
            <a:off x="5122607" y="3451123"/>
            <a:ext cx="1455174" cy="759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Trojan Horse</a:t>
            </a:r>
            <a:endParaRPr lang="en-IN" dirty="0"/>
          </a:p>
        </p:txBody>
      </p:sp>
      <p:sp>
        <p:nvSpPr>
          <p:cNvPr id="8" name="Rectangle 7">
            <a:extLst>
              <a:ext uri="{FF2B5EF4-FFF2-40B4-BE49-F238E27FC236}">
                <a16:creationId xmlns:a16="http://schemas.microsoft.com/office/drawing/2014/main" id="{0AE11175-C29A-5AC4-1F9A-AF22A49659D0}"/>
              </a:ext>
            </a:extLst>
          </p:cNvPr>
          <p:cNvSpPr/>
          <p:nvPr/>
        </p:nvSpPr>
        <p:spPr>
          <a:xfrm>
            <a:off x="7069394" y="3429000"/>
            <a:ext cx="1455174" cy="759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Logic Bombs</a:t>
            </a:r>
            <a:endParaRPr lang="en-IN" dirty="0"/>
          </a:p>
        </p:txBody>
      </p:sp>
      <p:sp>
        <p:nvSpPr>
          <p:cNvPr id="9" name="Rectangle 8">
            <a:extLst>
              <a:ext uri="{FF2B5EF4-FFF2-40B4-BE49-F238E27FC236}">
                <a16:creationId xmlns:a16="http://schemas.microsoft.com/office/drawing/2014/main" id="{8CF1331A-DA38-3C7B-CAE4-AA14C7FA9608}"/>
              </a:ext>
            </a:extLst>
          </p:cNvPr>
          <p:cNvSpPr/>
          <p:nvPr/>
        </p:nvSpPr>
        <p:spPr>
          <a:xfrm>
            <a:off x="9389806" y="3429000"/>
            <a:ext cx="1671483" cy="759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Ransomeware</a:t>
            </a:r>
            <a:endParaRPr lang="en-IN" dirty="0"/>
          </a:p>
        </p:txBody>
      </p:sp>
      <p:cxnSp>
        <p:nvCxnSpPr>
          <p:cNvPr id="11" name="Straight Arrow Connector 10">
            <a:extLst>
              <a:ext uri="{FF2B5EF4-FFF2-40B4-BE49-F238E27FC236}">
                <a16:creationId xmlns:a16="http://schemas.microsoft.com/office/drawing/2014/main" id="{E29F2129-9A4D-410E-79B2-95B06B556D0A}"/>
              </a:ext>
            </a:extLst>
          </p:cNvPr>
          <p:cNvCxnSpPr>
            <a:stCxn id="4" idx="2"/>
            <a:endCxn id="5" idx="0"/>
          </p:cNvCxnSpPr>
          <p:nvPr/>
        </p:nvCxnSpPr>
        <p:spPr>
          <a:xfrm flipH="1">
            <a:off x="1130710" y="2419478"/>
            <a:ext cx="4862051" cy="1031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CC1B3A8-7BE8-5282-32A1-F144062AFF55}"/>
              </a:ext>
            </a:extLst>
          </p:cNvPr>
          <p:cNvCxnSpPr>
            <a:cxnSpLocks/>
            <a:stCxn id="4" idx="2"/>
            <a:endCxn id="9" idx="0"/>
          </p:cNvCxnSpPr>
          <p:nvPr/>
        </p:nvCxnSpPr>
        <p:spPr>
          <a:xfrm>
            <a:off x="5992761" y="2419478"/>
            <a:ext cx="4232787" cy="10095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60DB279-8ED2-1FFD-029E-FB6CE2E6594F}"/>
              </a:ext>
            </a:extLst>
          </p:cNvPr>
          <p:cNvCxnSpPr>
            <a:stCxn id="4" idx="2"/>
            <a:endCxn id="6" idx="0"/>
          </p:cNvCxnSpPr>
          <p:nvPr/>
        </p:nvCxnSpPr>
        <p:spPr>
          <a:xfrm flipH="1">
            <a:off x="3288890" y="2419478"/>
            <a:ext cx="2703871" cy="1031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8DB5DD7-A653-2745-AA0A-5535659A673F}"/>
              </a:ext>
            </a:extLst>
          </p:cNvPr>
          <p:cNvCxnSpPr>
            <a:stCxn id="4" idx="2"/>
            <a:endCxn id="8" idx="0"/>
          </p:cNvCxnSpPr>
          <p:nvPr/>
        </p:nvCxnSpPr>
        <p:spPr>
          <a:xfrm>
            <a:off x="5992761" y="2419478"/>
            <a:ext cx="1804220" cy="10095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E679921-E3AB-53D8-6B34-FD01EBF1377E}"/>
              </a:ext>
            </a:extLst>
          </p:cNvPr>
          <p:cNvCxnSpPr>
            <a:stCxn id="4" idx="2"/>
            <a:endCxn id="7" idx="0"/>
          </p:cNvCxnSpPr>
          <p:nvPr/>
        </p:nvCxnSpPr>
        <p:spPr>
          <a:xfrm flipH="1">
            <a:off x="5850194" y="2419478"/>
            <a:ext cx="142567" cy="1031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colorful logo with a white background&#10;&#10;Description automatically generated">
            <a:extLst>
              <a:ext uri="{FF2B5EF4-FFF2-40B4-BE49-F238E27FC236}">
                <a16:creationId xmlns:a16="http://schemas.microsoft.com/office/drawing/2014/main" id="{374644B1-1B21-3C70-DF2D-75ADF3F8080B}"/>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330059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CD44F1-2E5A-EACD-3DD9-7BA9B6429E04}"/>
              </a:ext>
            </a:extLst>
          </p:cNvPr>
          <p:cNvSpPr>
            <a:spLocks noGrp="1"/>
          </p:cNvSpPr>
          <p:nvPr>
            <p:ph type="ctrTitle"/>
          </p:nvPr>
        </p:nvSpPr>
        <p:spPr>
          <a:xfrm>
            <a:off x="6367461" y="728664"/>
            <a:ext cx="4984813" cy="1501189"/>
          </a:xfrm>
          <a:noFill/>
        </p:spPr>
        <p:txBody>
          <a:bodyPr>
            <a:normAutofit/>
          </a:bodyPr>
          <a:lstStyle/>
          <a:p>
            <a:pPr algn="l"/>
            <a:r>
              <a:rPr lang="en-US" sz="5200"/>
              <a:t>Computer Virus</a:t>
            </a:r>
            <a:endParaRPr lang="en-IN" sz="5200"/>
          </a:p>
        </p:txBody>
      </p:sp>
      <p:sp>
        <p:nvSpPr>
          <p:cNvPr id="3" name="Subtitle 2">
            <a:extLst>
              <a:ext uri="{FF2B5EF4-FFF2-40B4-BE49-F238E27FC236}">
                <a16:creationId xmlns:a16="http://schemas.microsoft.com/office/drawing/2014/main" id="{EBE85C7F-9FF9-1453-C015-80578D5A171F}"/>
              </a:ext>
            </a:extLst>
          </p:cNvPr>
          <p:cNvSpPr>
            <a:spLocks noGrp="1"/>
          </p:cNvSpPr>
          <p:nvPr>
            <p:ph type="subTitle" idx="1"/>
          </p:nvPr>
        </p:nvSpPr>
        <p:spPr>
          <a:xfrm>
            <a:off x="6367461" y="2550695"/>
            <a:ext cx="5599950" cy="3578639"/>
          </a:xfrm>
          <a:noFill/>
        </p:spPr>
        <p:txBody>
          <a:bodyPr>
            <a:noAutofit/>
          </a:bodyPr>
          <a:lstStyle/>
          <a:p>
            <a:pPr algn="just"/>
            <a:r>
              <a:rPr lang="en-US" dirty="0"/>
              <a:t>Malware which spreads from one computer to another by embedding copies of itself into files, which by some means or another are transported to the target. The medium of transport is often known as the vector of the virus. The transport may be initiated by the virus itself (for example, it may send the infected file as an e-mail attachment) or rely on an unsuspecting human user (who for example transports a CD-ROM containing the infected file).</a:t>
            </a:r>
            <a:endParaRPr lang="en-IN" dirty="0"/>
          </a:p>
        </p:txBody>
      </p:sp>
      <p:pic>
        <p:nvPicPr>
          <p:cNvPr id="5" name="Picture 4" descr="Virus cells suspended on air">
            <a:extLst>
              <a:ext uri="{FF2B5EF4-FFF2-40B4-BE49-F238E27FC236}">
                <a16:creationId xmlns:a16="http://schemas.microsoft.com/office/drawing/2014/main" id="{3E1DD6C3-E91B-8EDA-241A-90C084FB8F23}"/>
              </a:ext>
            </a:extLst>
          </p:cNvPr>
          <p:cNvPicPr>
            <a:picLocks noChangeAspect="1"/>
          </p:cNvPicPr>
          <p:nvPr/>
        </p:nvPicPr>
        <p:blipFill>
          <a:blip r:embed="rId2"/>
          <a:srcRect l="10076" r="24247"/>
          <a:stretch/>
        </p:blipFill>
        <p:spPr>
          <a:xfrm>
            <a:off x="1" y="10"/>
            <a:ext cx="6005512" cy="6857990"/>
          </a:xfrm>
          <a:prstGeom prst="rect">
            <a:avLst/>
          </a:prstGeom>
        </p:spPr>
      </p:pic>
      <p:pic>
        <p:nvPicPr>
          <p:cNvPr id="4" name="Picture 3" descr="A colorful logo with a white background&#10;&#10;Description automatically generated">
            <a:extLst>
              <a:ext uri="{FF2B5EF4-FFF2-40B4-BE49-F238E27FC236}">
                <a16:creationId xmlns:a16="http://schemas.microsoft.com/office/drawing/2014/main" id="{038FB3BB-3CB2-17D6-BDDB-21B7C076265C}"/>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455979" y="0"/>
            <a:ext cx="629266" cy="995858"/>
          </a:xfrm>
          <a:prstGeom prst="rect">
            <a:avLst/>
          </a:prstGeom>
        </p:spPr>
      </p:pic>
    </p:spTree>
    <p:extLst>
      <p:ext uri="{BB962C8B-B14F-4D97-AF65-F5344CB8AC3E}">
        <p14:creationId xmlns:p14="http://schemas.microsoft.com/office/powerpoint/2010/main" val="20996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44D-13E8-4117-77B4-720F1821E6C1}"/>
              </a:ext>
            </a:extLst>
          </p:cNvPr>
          <p:cNvSpPr>
            <a:spLocks noGrp="1"/>
          </p:cNvSpPr>
          <p:nvPr>
            <p:ph type="ctrTitle"/>
          </p:nvPr>
        </p:nvSpPr>
        <p:spPr>
          <a:xfrm>
            <a:off x="1315453" y="512763"/>
            <a:ext cx="9144000" cy="477837"/>
          </a:xfrm>
        </p:spPr>
        <p:txBody>
          <a:bodyPr/>
          <a:lstStyle/>
          <a:p>
            <a:r>
              <a:rPr lang="en-US" dirty="0"/>
              <a:t>Parts of Virus</a:t>
            </a:r>
            <a:endParaRPr lang="en-IN" dirty="0"/>
          </a:p>
        </p:txBody>
      </p:sp>
      <p:sp>
        <p:nvSpPr>
          <p:cNvPr id="3" name="Subtitle 2">
            <a:extLst>
              <a:ext uri="{FF2B5EF4-FFF2-40B4-BE49-F238E27FC236}">
                <a16:creationId xmlns:a16="http://schemas.microsoft.com/office/drawing/2014/main" id="{47D1875D-1503-4F52-1785-4E0E8AA34ECC}"/>
              </a:ext>
            </a:extLst>
          </p:cNvPr>
          <p:cNvSpPr>
            <a:spLocks noGrp="1"/>
          </p:cNvSpPr>
          <p:nvPr>
            <p:ph type="subTitle" idx="1"/>
          </p:nvPr>
        </p:nvSpPr>
        <p:spPr>
          <a:xfrm>
            <a:off x="561474" y="1115512"/>
            <a:ext cx="11117179" cy="1066214"/>
          </a:xfrm>
        </p:spPr>
        <p:txBody>
          <a:bodyPr/>
          <a:lstStyle/>
          <a:p>
            <a:r>
              <a:rPr lang="en-US" dirty="0"/>
              <a:t>l: </a:t>
            </a:r>
            <a:r>
              <a:rPr lang="en-US" dirty="0" err="1"/>
              <a:t>vira</a:t>
            </a:r>
            <a:r>
              <a:rPr lang="en-US" dirty="0"/>
              <a:t>) typically consists of two parts, each responsible for one of the characteristic actions which the virus will perform</a:t>
            </a:r>
            <a:endParaRPr lang="en-IN" dirty="0"/>
          </a:p>
        </p:txBody>
      </p:sp>
      <p:sp>
        <p:nvSpPr>
          <p:cNvPr id="4" name="Rectangle 3">
            <a:extLst>
              <a:ext uri="{FF2B5EF4-FFF2-40B4-BE49-F238E27FC236}">
                <a16:creationId xmlns:a16="http://schemas.microsoft.com/office/drawing/2014/main" id="{260B8B7D-905F-7D4E-79D6-09F7532B26EC}"/>
              </a:ext>
            </a:extLst>
          </p:cNvPr>
          <p:cNvSpPr/>
          <p:nvPr/>
        </p:nvSpPr>
        <p:spPr>
          <a:xfrm>
            <a:off x="1106906" y="2306638"/>
            <a:ext cx="3673642" cy="17485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Insertion Code</a:t>
            </a:r>
            <a:endParaRPr lang="en-IN" sz="4400" dirty="0"/>
          </a:p>
        </p:txBody>
      </p:sp>
      <p:sp>
        <p:nvSpPr>
          <p:cNvPr id="5" name="Rectangle 4">
            <a:extLst>
              <a:ext uri="{FF2B5EF4-FFF2-40B4-BE49-F238E27FC236}">
                <a16:creationId xmlns:a16="http://schemas.microsoft.com/office/drawing/2014/main" id="{270A96E7-6908-A924-B1E7-07357D6C65C9}"/>
              </a:ext>
            </a:extLst>
          </p:cNvPr>
          <p:cNvSpPr/>
          <p:nvPr/>
        </p:nvSpPr>
        <p:spPr>
          <a:xfrm>
            <a:off x="7210927" y="2181726"/>
            <a:ext cx="3673642" cy="17485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600" dirty="0"/>
              <a:t>Payload</a:t>
            </a:r>
            <a:endParaRPr lang="en-IN" sz="6600" dirty="0"/>
          </a:p>
        </p:txBody>
      </p:sp>
      <p:sp>
        <p:nvSpPr>
          <p:cNvPr id="6" name="Rectangle: Rounded Corners 5">
            <a:extLst>
              <a:ext uri="{FF2B5EF4-FFF2-40B4-BE49-F238E27FC236}">
                <a16:creationId xmlns:a16="http://schemas.microsoft.com/office/drawing/2014/main" id="{8C8DB3CD-5CF1-17D8-1AD2-1D2049EC6605}"/>
              </a:ext>
            </a:extLst>
          </p:cNvPr>
          <p:cNvSpPr/>
          <p:nvPr/>
        </p:nvSpPr>
        <p:spPr>
          <a:xfrm>
            <a:off x="1315453" y="4411579"/>
            <a:ext cx="3673642" cy="19336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Insertion code: Code to insert a copy of the virus into one or more files on the target. We shall call these the victim files. </a:t>
            </a:r>
            <a:endParaRPr lang="en-IN" dirty="0"/>
          </a:p>
        </p:txBody>
      </p:sp>
      <p:sp>
        <p:nvSpPr>
          <p:cNvPr id="7" name="Oval 6">
            <a:extLst>
              <a:ext uri="{FF2B5EF4-FFF2-40B4-BE49-F238E27FC236}">
                <a16:creationId xmlns:a16="http://schemas.microsoft.com/office/drawing/2014/main" id="{09299467-DA81-546F-70DE-A60358C20A63}"/>
              </a:ext>
            </a:extLst>
          </p:cNvPr>
          <p:cNvSpPr/>
          <p:nvPr/>
        </p:nvSpPr>
        <p:spPr>
          <a:xfrm>
            <a:off x="6898105" y="4411579"/>
            <a:ext cx="4283242" cy="19336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Payload: Code to perform the malicious activity associated with the virus</a:t>
            </a:r>
            <a:endParaRPr lang="en-IN" dirty="0"/>
          </a:p>
        </p:txBody>
      </p:sp>
      <p:pic>
        <p:nvPicPr>
          <p:cNvPr id="8" name="Picture 7" descr="A colorful logo with a white background&#10;&#10;Description automatically generated">
            <a:extLst>
              <a:ext uri="{FF2B5EF4-FFF2-40B4-BE49-F238E27FC236}">
                <a16:creationId xmlns:a16="http://schemas.microsoft.com/office/drawing/2014/main" id="{73814F86-D751-A32C-6831-702C54727FBA}"/>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2781927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E8FE-0B19-492A-576E-79A6CE0F6501}"/>
              </a:ext>
            </a:extLst>
          </p:cNvPr>
          <p:cNvSpPr>
            <a:spLocks noGrp="1"/>
          </p:cNvSpPr>
          <p:nvPr>
            <p:ph type="ctrTitle"/>
          </p:nvPr>
        </p:nvSpPr>
        <p:spPr>
          <a:xfrm>
            <a:off x="802104" y="1968332"/>
            <a:ext cx="3192379" cy="1655762"/>
          </a:xfrm>
        </p:spPr>
        <p:txBody>
          <a:bodyPr/>
          <a:lstStyle/>
          <a:p>
            <a:r>
              <a:rPr lang="en-US" dirty="0"/>
              <a:t>A small virus code</a:t>
            </a:r>
            <a:endParaRPr lang="en-IN" dirty="0"/>
          </a:p>
        </p:txBody>
      </p:sp>
      <p:pic>
        <p:nvPicPr>
          <p:cNvPr id="5" name="Picture 4">
            <a:extLst>
              <a:ext uri="{FF2B5EF4-FFF2-40B4-BE49-F238E27FC236}">
                <a16:creationId xmlns:a16="http://schemas.microsoft.com/office/drawing/2014/main" id="{8F243ED6-1C89-AB9D-DFDC-3DF083DB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862" y="992479"/>
            <a:ext cx="8053138" cy="5533656"/>
          </a:xfrm>
          <a:prstGeom prst="rect">
            <a:avLst/>
          </a:prstGeom>
        </p:spPr>
      </p:pic>
      <p:pic>
        <p:nvPicPr>
          <p:cNvPr id="3" name="Picture 2" descr="A colorful logo with a white background&#10;&#10;Description automatically generated">
            <a:extLst>
              <a:ext uri="{FF2B5EF4-FFF2-40B4-BE49-F238E27FC236}">
                <a16:creationId xmlns:a16="http://schemas.microsoft.com/office/drawing/2014/main" id="{FF0D5DC3-EE37-5D3A-7FCA-1F37B6E6EBE6}"/>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134916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69B420-E250-0D80-D90A-F12735D7E28F}"/>
              </a:ext>
            </a:extLst>
          </p:cNvPr>
          <p:cNvSpPr txBox="1"/>
          <p:nvPr/>
        </p:nvSpPr>
        <p:spPr>
          <a:xfrm>
            <a:off x="978309" y="870156"/>
            <a:ext cx="10584425"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rgbClr val="FF0000"/>
                </a:solidFill>
              </a:rPr>
              <a:t>Spreading condition</a:t>
            </a:r>
            <a:r>
              <a:rPr lang="en-US" sz="2400" dirty="0"/>
              <a:t>: The criterion for attempting to propagate the virus. For example, if the virus is to infect the computer’s boot program, this condition could be that the boot sector is uninfected.</a:t>
            </a:r>
          </a:p>
          <a:p>
            <a:pPr marL="285750" indent="-285750" algn="just">
              <a:buFont typeface="Arial" panose="020B0604020202020204" pitchFamily="34" charset="0"/>
              <a:buChar char="•"/>
            </a:pPr>
            <a:r>
              <a:rPr lang="en-US" sz="2400" dirty="0">
                <a:solidFill>
                  <a:srgbClr val="FF0000"/>
                </a:solidFill>
              </a:rPr>
              <a:t> Infection strategy</a:t>
            </a:r>
            <a:r>
              <a:rPr lang="en-US" sz="2400" dirty="0"/>
              <a:t>: The criterion for selecting the set of victim files. If executable files are to be infected, this criterion might be to select files from some standard library. If the virus is based on the use of macros, files which support these macros should be looked for, etc. </a:t>
            </a:r>
          </a:p>
          <a:p>
            <a:pPr marL="285750" indent="-285750" algn="just">
              <a:buFont typeface="Arial" panose="020B0604020202020204" pitchFamily="34" charset="0"/>
              <a:buChar char="•"/>
            </a:pPr>
            <a:r>
              <a:rPr lang="en-US" sz="2400" dirty="0">
                <a:solidFill>
                  <a:srgbClr val="FF0000"/>
                </a:solidFill>
              </a:rPr>
              <a:t>Code placement strategy</a:t>
            </a:r>
            <a:r>
              <a:rPr lang="en-US" sz="2400" dirty="0"/>
              <a:t>: The rules for placing code into the victim file. The simplest strategy is of course to place it at the beginning or the end, but this is such an obvious idea that most antivirus programs would check there first. More subtle strategies which help the virus designer to conceal his virus will be discussed below.</a:t>
            </a:r>
            <a:endParaRPr lang="en-IN" sz="2400" dirty="0"/>
          </a:p>
        </p:txBody>
      </p:sp>
      <p:pic>
        <p:nvPicPr>
          <p:cNvPr id="3" name="Picture 2" descr="A colorful logo with a white background&#10;&#10;Description automatically generated">
            <a:extLst>
              <a:ext uri="{FF2B5EF4-FFF2-40B4-BE49-F238E27FC236}">
                <a16:creationId xmlns:a16="http://schemas.microsoft.com/office/drawing/2014/main" id="{EFE0E10A-2DB0-A737-EDFE-C3F4FD3106DA}"/>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295533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345287C-5265-9B1B-28A0-D6BFF0A9A7C8}"/>
              </a:ext>
            </a:extLst>
          </p:cNvPr>
          <p:cNvSpPr>
            <a:spLocks noGrp="1"/>
          </p:cNvSpPr>
          <p:nvPr>
            <p:ph type="subTitle" idx="1"/>
          </p:nvPr>
        </p:nvSpPr>
        <p:spPr>
          <a:xfrm>
            <a:off x="226142" y="534373"/>
            <a:ext cx="11292348" cy="5379729"/>
          </a:xfrm>
        </p:spPr>
        <p:txBody>
          <a:bodyPr/>
          <a:lstStyle/>
          <a:p>
            <a:pPr marL="342900" indent="-342900" algn="just">
              <a:buFont typeface="Arial" panose="020B0604020202020204" pitchFamily="34" charset="0"/>
              <a:buChar char="•"/>
            </a:pPr>
            <a:r>
              <a:rPr lang="en-US" dirty="0">
                <a:solidFill>
                  <a:schemeClr val="accent2"/>
                </a:solidFill>
              </a:rPr>
              <a:t>Code placement strategy</a:t>
            </a:r>
            <a:r>
              <a:rPr lang="en-US" dirty="0"/>
              <a:t>: The rules for placing code into the victim file. The simplest strategy is of course to place it at the beginning or the end, but this is such an obvious idea that most antivirus programs would check there first. More subtle strategies which help the virus designer to conceal his virus will be discussed below. </a:t>
            </a:r>
          </a:p>
          <a:p>
            <a:pPr marL="342900" indent="-342900" algn="just">
              <a:buFont typeface="Arial" panose="020B0604020202020204" pitchFamily="34" charset="0"/>
              <a:buChar char="•"/>
            </a:pPr>
            <a:r>
              <a:rPr lang="en-US" dirty="0">
                <a:solidFill>
                  <a:schemeClr val="accent2"/>
                </a:solidFill>
              </a:rPr>
              <a:t>Execution strategy</a:t>
            </a:r>
            <a:r>
              <a:rPr lang="en-US" dirty="0"/>
              <a:t>: The technique chosen for forcing the computer to execute the various parts of the virus and the infected program. The code to achieve this is also something which might easily be </a:t>
            </a:r>
            <a:r>
              <a:rPr lang="en-US" dirty="0" err="1"/>
              <a:t>recognised</a:t>
            </a:r>
            <a:r>
              <a:rPr lang="en-US" dirty="0"/>
              <a:t> by an antivirus system, and some techniques used to avoid detection will be discussed below. </a:t>
            </a:r>
          </a:p>
          <a:p>
            <a:pPr marL="342900" indent="-342900" algn="just">
              <a:buFont typeface="Arial" panose="020B0604020202020204" pitchFamily="34" charset="0"/>
              <a:buChar char="•"/>
            </a:pPr>
            <a:r>
              <a:rPr lang="en-US" dirty="0">
                <a:solidFill>
                  <a:schemeClr val="accent2"/>
                </a:solidFill>
              </a:rPr>
              <a:t>Disguise strategy</a:t>
            </a:r>
            <a:r>
              <a:rPr lang="en-US" dirty="0"/>
              <a:t>: Although not seen directly in the schema, the designer may attempt to disguise the presence of the virus by including nonsense code, by encryption, by compression or in other ways.</a:t>
            </a:r>
            <a:endParaRPr lang="en-IN" dirty="0"/>
          </a:p>
        </p:txBody>
      </p:sp>
      <p:pic>
        <p:nvPicPr>
          <p:cNvPr id="4" name="Picture 3" descr="A colorful logo with a white background&#10;&#10;Description automatically generated">
            <a:extLst>
              <a:ext uri="{FF2B5EF4-FFF2-40B4-BE49-F238E27FC236}">
                <a16:creationId xmlns:a16="http://schemas.microsoft.com/office/drawing/2014/main" id="{8A2BE9BD-A7B0-B393-F393-AA254A2FD216}"/>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356256" y="5862142"/>
            <a:ext cx="629266" cy="995858"/>
          </a:xfrm>
          <a:prstGeom prst="rect">
            <a:avLst/>
          </a:prstGeom>
        </p:spPr>
      </p:pic>
    </p:spTree>
    <p:extLst>
      <p:ext uri="{BB962C8B-B14F-4D97-AF65-F5344CB8AC3E}">
        <p14:creationId xmlns:p14="http://schemas.microsoft.com/office/powerpoint/2010/main" val="1891435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332</TotalTime>
  <Words>2071</Words>
  <Application>Microsoft Office PowerPoint</Application>
  <PresentationFormat>Widescreen</PresentationFormat>
  <Paragraphs>100</Paragraphs>
  <Slides>24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Nunito</vt:lpstr>
      <vt:lpstr>Office Theme</vt:lpstr>
      <vt:lpstr>PowerPoint Presentation</vt:lpstr>
      <vt:lpstr>Malwares Threats</vt:lpstr>
      <vt:lpstr>Definition</vt:lpstr>
      <vt:lpstr>Classification</vt:lpstr>
      <vt:lpstr>Computer Virus</vt:lpstr>
      <vt:lpstr>Parts of Virus</vt:lpstr>
      <vt:lpstr>A small virus code</vt:lpstr>
      <vt:lpstr>PowerPoint Presentation</vt:lpstr>
      <vt:lpstr>PowerPoint Presentation</vt:lpstr>
      <vt:lpstr>Code Placement</vt:lpstr>
      <vt:lpstr>Worms</vt:lpstr>
      <vt:lpstr>Parts of Warms</vt:lpstr>
      <vt:lpstr>Steps of Worms</vt:lpstr>
      <vt:lpstr>Botnets</vt:lpstr>
      <vt:lpstr>Botnets</vt:lpstr>
      <vt:lpstr>Trojans</vt:lpstr>
      <vt:lpstr>Features of  Trojan Horse</vt:lpstr>
      <vt:lpstr>Working of Trojan Horse</vt:lpstr>
      <vt:lpstr>Working of Trojan Horse</vt:lpstr>
      <vt:lpstr>Advantages and Disadvantages</vt:lpstr>
      <vt:lpstr>Logic Bombs</vt:lpstr>
      <vt:lpstr>Example of Logic Bomb</vt:lpstr>
      <vt:lpstr>Ransomware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Narendra Kumar Dewangan</dc:creator>
  <cp:lastModifiedBy>Narendra Kumar Dewangan</cp:lastModifiedBy>
  <cp:revision>38</cp:revision>
  <dcterms:created xsi:type="dcterms:W3CDTF">2024-08-23T05:23:02Z</dcterms:created>
  <dcterms:modified xsi:type="dcterms:W3CDTF">2024-09-10T05:43:52Z</dcterms:modified>
</cp:coreProperties>
</file>